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9"/>
  </p:notesMasterIdLst>
  <p:sldIdLst>
    <p:sldId id="281" r:id="rId2"/>
    <p:sldId id="280" r:id="rId3"/>
    <p:sldId id="279" r:id="rId4"/>
    <p:sldId id="295" r:id="rId5"/>
    <p:sldId id="332" r:id="rId6"/>
    <p:sldId id="274" r:id="rId7"/>
    <p:sldId id="333" r:id="rId8"/>
    <p:sldId id="328" r:id="rId9"/>
    <p:sldId id="316" r:id="rId10"/>
    <p:sldId id="326" r:id="rId11"/>
    <p:sldId id="310" r:id="rId12"/>
    <p:sldId id="346" r:id="rId13"/>
    <p:sldId id="299" r:id="rId14"/>
    <p:sldId id="336" r:id="rId15"/>
    <p:sldId id="339" r:id="rId16"/>
    <p:sldId id="348" r:id="rId17"/>
    <p:sldId id="341" r:id="rId18"/>
    <p:sldId id="340" r:id="rId19"/>
    <p:sldId id="349" r:id="rId20"/>
    <p:sldId id="343" r:id="rId21"/>
    <p:sldId id="342" r:id="rId22"/>
    <p:sldId id="345" r:id="rId23"/>
    <p:sldId id="264" r:id="rId24"/>
    <p:sldId id="275" r:id="rId25"/>
    <p:sldId id="306" r:id="rId26"/>
    <p:sldId id="347" r:id="rId27"/>
    <p:sldId id="305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G마켓 산스 TTF Medium" panose="02000000000000000000" pitchFamily="2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해피니스 산스 레귤러" panose="02000500000000000000" pitchFamily="2" charset="-127"/>
      <p:regular r:id="rId37"/>
    </p:embeddedFont>
    <p:embeddedFont>
      <p:font typeface="G마켓 산스 TTF Bold" panose="02000000000000000000" pitchFamily="2" charset="-127"/>
      <p:bold r:id="rId38"/>
    </p:embeddedFont>
    <p:embeddedFont>
      <p:font typeface="G마켓 산스 TTF Light" panose="02000000000000000000" pitchFamily="2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1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51F2A-BCC0-203A-3D58-B3566FF3AAE2}" v="326" dt="2022-09-16T05:10:41.405"/>
    <p1510:client id="{08905849-1DBD-9BBC-D614-0C773FFCE915}" v="1" dt="2022-09-16T04:05:44.032"/>
    <p1510:client id="{12EF4071-5D5F-85B8-3529-CA3124BD59DA}" v="1814" dt="2022-09-16T09:09:24.686"/>
    <p1510:client id="{17322BA2-E551-44F7-B4B8-24B281762777}" v="9" dt="2022-09-16T00:22:25.405"/>
    <p1510:client id="{18878280-8D97-4451-A79E-D8E5C311B5B4}" v="150" dt="2022-10-06T04:06:15.340"/>
    <p1510:client id="{22789A51-2082-4F30-A0D2-7554990CF131}" v="51" dt="2022-10-05T05:50:41.782"/>
    <p1510:client id="{27C3A905-91F7-2D6D-47E5-FDFBC8448A21}" v="182" dt="2022-09-18T04:35:40.278"/>
    <p1510:client id="{3F44294C-9F15-4DE7-93FA-4BB488DE10AD}" v="3424" dt="2022-10-05T08:58:46.471"/>
    <p1510:client id="{48A57F0B-1D71-0B0D-261A-D8551C8AAB80}" v="99" dt="2022-09-18T11:13:09.480"/>
    <p1510:client id="{4ACA1A58-649C-493D-8CB3-11743324BA80}" v="848" dt="2022-09-16T02:29:39.913"/>
    <p1510:client id="{4D72269B-CE5D-40C6-8FBF-49938FAFFFB4}" v="1005" dt="2022-10-05T13:22:05.807"/>
    <p1510:client id="{6496BBB1-2F2E-4435-AD47-F15F1B1CC0D9}" v="1215" dt="2022-10-05T06:14:53.716"/>
    <p1510:client id="{655EFDE4-2F46-45FE-92A9-2E9B1BB1335C}" v="303" dt="2022-10-05T08:55:43.833"/>
    <p1510:client id="{68E9AF35-0705-46C4-BB92-F8676CEAE813}" v="1928" dt="2022-10-05T12:21:41.819"/>
    <p1510:client id="{7C461D45-155F-41CC-8CC6-4D1A38022900}" v="1757" dt="2022-09-16T09:05:54.084"/>
    <p1510:client id="{7F694B82-16BF-4304-8B50-7DAC198DE1AE}" v="2" dt="2022-09-16T01:34:57.904"/>
    <p1510:client id="{86CC5BFC-6BCB-4235-8D90-FC62644C24C4}" v="76" dt="2022-10-06T05:21:17.114"/>
    <p1510:client id="{8C8169AB-1168-0112-BF15-8802F85C72F9}" v="2270" dt="2022-09-16T09:09:00.935"/>
    <p1510:client id="{970218FC-1FBF-1E9B-0FF0-6FA7B825AEB3}" v="533" dt="2022-09-16T09:08:09.877"/>
    <p1510:client id="{98BD082F-7058-4168-9043-6A06F701D8F3}" v="2189" dt="2022-10-05T07:37:45.987"/>
    <p1510:client id="{A28BD626-F594-4B8E-AD3C-2C6FBB463269}" v="52" dt="2022-10-05T05:27:24.497"/>
    <p1510:client id="{A6F0BACC-7905-6DC8-7ECE-860D549E938B}" v="323" dt="2022-09-16T02:49:30.748"/>
    <p1510:client id="{A7BDF2F5-E034-A85E-11E7-808E462CDFD1}" v="2" dt="2022-09-16T07:21:51.846"/>
    <p1510:client id="{AFF970B3-BAA5-4DBB-A0F9-C8E1EBF7E762}" v="120" dt="2022-10-06T04:30:34.502"/>
    <p1510:client id="{C9DDAB40-7EDE-4CE3-997F-B32FA88628EB}" v="2" dt="2022-10-05T06:39:54.408"/>
    <p1510:client id="{D254EB03-13CC-4BA0-BC2E-682E55A5A283}" v="13" dt="2022-09-16T00:23:00.194"/>
    <p1510:client id="{D55B030F-FF5E-4E7F-9CCC-1E927D97FEFA}" v="237" dt="2022-10-06T05:12:33.885"/>
    <p1510:client id="{DC59C171-B972-4F29-BBBF-4F37BD02024B}" v="13" dt="2022-10-05T08:44:09.252"/>
    <p1510:client id="{E61F5A35-765E-CEF9-C76B-CF245A42BF8C}" v="202" dt="2022-09-16T09:08:54.772"/>
    <p1510:client id="{E776CBB7-2CB6-443C-A1BD-99A9F8DBA9E3}" v="15" dt="2022-10-05T05:28:16.653"/>
    <p1510:client id="{EA53249E-874F-41F6-BC19-6DFA41CB6939}" v="2588" dt="2022-10-05T04:19:44.185"/>
    <p1510:client id="{F5556737-05E8-4574-AC3B-B0E68EE592E4}" v="2393" dt="2022-10-05T02:10:07.915"/>
    <p1510:client id="{FC85F71F-90EB-6A4F-F7F7-2BD18C0BA5B7}" v="1443" dt="2022-09-16T08:16:44.6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 HJ" userId="4907bd78673f6f66" providerId="Windows Live" clId="Web-{98BD082F-7058-4168-9043-6A06F701D8F3}"/>
    <pc:docChg chg="addSld delSld modSld sldOrd addMainMaster modMainMaster">
      <pc:chgData name="K HJ" userId="4907bd78673f6f66" providerId="Windows Live" clId="Web-{98BD082F-7058-4168-9043-6A06F701D8F3}" dt="2022-10-05T07:35:38.375" v="2380" actId="1076"/>
      <pc:docMkLst>
        <pc:docMk/>
      </pc:docMkLst>
      <pc:sldChg chg="modSp">
        <pc:chgData name="K HJ" userId="4907bd78673f6f66" providerId="Windows Live" clId="Web-{98BD082F-7058-4168-9043-6A06F701D8F3}" dt="2022-10-05T06:24:32.547" v="1814" actId="20577"/>
        <pc:sldMkLst>
          <pc:docMk/>
          <pc:sldMk cId="3641560976" sldId="269"/>
        </pc:sldMkLst>
        <pc:spChg chg="mod">
          <ac:chgData name="K HJ" userId="4907bd78673f6f66" providerId="Windows Live" clId="Web-{98BD082F-7058-4168-9043-6A06F701D8F3}" dt="2022-10-05T06:24:32.547" v="1814" actId="20577"/>
          <ac:spMkLst>
            <pc:docMk/>
            <pc:sldMk cId="3641560976" sldId="269"/>
            <ac:spMk id="8" creationId="{4FDBD1C3-C225-6140-DE3F-A468563A009B}"/>
          </ac:spMkLst>
        </pc:spChg>
      </pc:sldChg>
      <pc:sldChg chg="addSp delSp modSp modNotes">
        <pc:chgData name="K HJ" userId="4907bd78673f6f66" providerId="Windows Live" clId="Web-{98BD082F-7058-4168-9043-6A06F701D8F3}" dt="2022-10-05T06:14:38.708" v="1791"/>
        <pc:sldMkLst>
          <pc:docMk/>
          <pc:sldMk cId="3159350654" sldId="275"/>
        </pc:sldMkLst>
        <pc:picChg chg="add del mod">
          <ac:chgData name="K HJ" userId="4907bd78673f6f66" providerId="Windows Live" clId="Web-{98BD082F-7058-4168-9043-6A06F701D8F3}" dt="2022-10-05T06:12:14.377" v="1748"/>
          <ac:picMkLst>
            <pc:docMk/>
            <pc:sldMk cId="3159350654" sldId="275"/>
            <ac:picMk id="17" creationId="{492F5867-8062-9A2E-BE20-BCACCE4BFA65}"/>
          </ac:picMkLst>
        </pc:picChg>
        <pc:picChg chg="del mod">
          <ac:chgData name="K HJ" userId="4907bd78673f6f66" providerId="Windows Live" clId="Web-{98BD082F-7058-4168-9043-6A06F701D8F3}" dt="2022-10-05T06:14:38.708" v="1791"/>
          <ac:picMkLst>
            <pc:docMk/>
            <pc:sldMk cId="3159350654" sldId="275"/>
            <ac:picMk id="27" creationId="{994218A1-F8DC-9CB3-3EB1-7389F0714C5B}"/>
          </ac:picMkLst>
        </pc:picChg>
      </pc:sldChg>
      <pc:sldChg chg="modSp">
        <pc:chgData name="K HJ" userId="4907bd78673f6f66" providerId="Windows Live" clId="Web-{98BD082F-7058-4168-9043-6A06F701D8F3}" dt="2022-10-05T06:24:03.578" v="1810" actId="20577"/>
        <pc:sldMkLst>
          <pc:docMk/>
          <pc:sldMk cId="160490374" sldId="280"/>
        </pc:sldMkLst>
        <pc:spChg chg="mod">
          <ac:chgData name="K HJ" userId="4907bd78673f6f66" providerId="Windows Live" clId="Web-{98BD082F-7058-4168-9043-6A06F701D8F3}" dt="2022-10-05T06:24:03.578" v="1810" actId="20577"/>
          <ac:spMkLst>
            <pc:docMk/>
            <pc:sldMk cId="160490374" sldId="280"/>
            <ac:spMk id="24" creationId="{8654A023-30A7-C77B-66A1-9F6EE8D4A25D}"/>
          </ac:spMkLst>
        </pc:spChg>
      </pc:sldChg>
      <pc:sldChg chg="addSp delSp modSp ord modNotes">
        <pc:chgData name="K HJ" userId="4907bd78673f6f66" providerId="Windows Live" clId="Web-{98BD082F-7058-4168-9043-6A06F701D8F3}" dt="2022-10-05T04:10:25.612" v="891"/>
        <pc:sldMkLst>
          <pc:docMk/>
          <pc:sldMk cId="2689420104" sldId="284"/>
        </pc:sldMkLst>
        <pc:spChg chg="add mod">
          <ac:chgData name="K HJ" userId="4907bd78673f6f66" providerId="Windows Live" clId="Web-{98BD082F-7058-4168-9043-6A06F701D8F3}" dt="2022-10-05T02:33:42.768" v="399" actId="20577"/>
          <ac:spMkLst>
            <pc:docMk/>
            <pc:sldMk cId="2689420104" sldId="284"/>
            <ac:spMk id="5" creationId="{1B5D1462-9C32-7740-0BE5-BD5D41F714E4}"/>
          </ac:spMkLst>
        </pc:spChg>
        <pc:spChg chg="add mod">
          <ac:chgData name="K HJ" userId="4907bd78673f6f66" providerId="Windows Live" clId="Web-{98BD082F-7058-4168-9043-6A06F701D8F3}" dt="2022-10-05T02:33:40.549" v="398" actId="20577"/>
          <ac:spMkLst>
            <pc:docMk/>
            <pc:sldMk cId="2689420104" sldId="284"/>
            <ac:spMk id="7" creationId="{A4555064-84EB-1DCF-E43F-29E7D64BF138}"/>
          </ac:spMkLst>
        </pc:spChg>
        <pc:spChg chg="del">
          <ac:chgData name="K HJ" userId="4907bd78673f6f66" providerId="Windows Live" clId="Web-{98BD082F-7058-4168-9043-6A06F701D8F3}" dt="2022-10-05T02:33:34.018" v="396"/>
          <ac:spMkLst>
            <pc:docMk/>
            <pc:sldMk cId="2689420104" sldId="284"/>
            <ac:spMk id="12" creationId="{D4432269-5EF2-3DBF-1CCB-0075D413FB10}"/>
          </ac:spMkLst>
        </pc:spChg>
        <pc:spChg chg="mod">
          <ac:chgData name="K HJ" userId="4907bd78673f6f66" providerId="Windows Live" clId="Web-{98BD082F-7058-4168-9043-6A06F701D8F3}" dt="2022-10-05T02:33:13.455" v="392" actId="1076"/>
          <ac:spMkLst>
            <pc:docMk/>
            <pc:sldMk cId="2689420104" sldId="284"/>
            <ac:spMk id="14" creationId="{9FDFA39C-7C9A-9120-2DB7-9A7160499F69}"/>
          </ac:spMkLst>
        </pc:spChg>
        <pc:spChg chg="add mod">
          <ac:chgData name="K HJ" userId="4907bd78673f6f66" providerId="Windows Live" clId="Web-{98BD082F-7058-4168-9043-6A06F701D8F3}" dt="2022-10-05T02:33:37.096" v="397" actId="20577"/>
          <ac:spMkLst>
            <pc:docMk/>
            <pc:sldMk cId="2689420104" sldId="284"/>
            <ac:spMk id="15" creationId="{F6EC5EBF-9593-48BC-AF42-BF08D1B3C027}"/>
          </ac:spMkLst>
        </pc:spChg>
        <pc:picChg chg="add mod">
          <ac:chgData name="K HJ" userId="4907bd78673f6f66" providerId="Windows Live" clId="Web-{98BD082F-7058-4168-9043-6A06F701D8F3}" dt="2022-10-05T02:55:28.487" v="668" actId="1076"/>
          <ac:picMkLst>
            <pc:docMk/>
            <pc:sldMk cId="2689420104" sldId="284"/>
            <ac:picMk id="16" creationId="{E1326AA6-0B9E-DDF1-E23E-3070015D26A9}"/>
          </ac:picMkLst>
        </pc:picChg>
      </pc:sldChg>
      <pc:sldChg chg="modNotes">
        <pc:chgData name="K HJ" userId="4907bd78673f6f66" providerId="Windows Live" clId="Web-{98BD082F-7058-4168-9043-6A06F701D8F3}" dt="2022-10-05T07:21:36.047" v="2299"/>
        <pc:sldMkLst>
          <pc:docMk/>
          <pc:sldMk cId="3574698429" sldId="292"/>
        </pc:sldMkLst>
      </pc:sldChg>
      <pc:sldChg chg="modSp">
        <pc:chgData name="K HJ" userId="4907bd78673f6f66" providerId="Windows Live" clId="Web-{98BD082F-7058-4168-9043-6A06F701D8F3}" dt="2022-10-05T07:04:48.810" v="2244" actId="20577"/>
        <pc:sldMkLst>
          <pc:docMk/>
          <pc:sldMk cId="2204682301" sldId="294"/>
        </pc:sldMkLst>
        <pc:spChg chg="mod">
          <ac:chgData name="K HJ" userId="4907bd78673f6f66" providerId="Windows Live" clId="Web-{98BD082F-7058-4168-9043-6A06F701D8F3}" dt="2022-10-05T07:04:48.810" v="2244" actId="20577"/>
          <ac:spMkLst>
            <pc:docMk/>
            <pc:sldMk cId="2204682301" sldId="294"/>
            <ac:spMk id="4" creationId="{9714BF4F-3B6A-2525-51BA-9177C6875444}"/>
          </ac:spMkLst>
        </pc:spChg>
        <pc:spChg chg="mod">
          <ac:chgData name="K HJ" userId="4907bd78673f6f66" providerId="Windows Live" clId="Web-{98BD082F-7058-4168-9043-6A06F701D8F3}" dt="2022-10-05T06:22:24.873" v="1805" actId="14100"/>
          <ac:spMkLst>
            <pc:docMk/>
            <pc:sldMk cId="2204682301" sldId="294"/>
            <ac:spMk id="5" creationId="{ACB657AF-3411-4502-9EFA-CCDEEEB8B473}"/>
          </ac:spMkLst>
        </pc:spChg>
      </pc:sldChg>
      <pc:sldChg chg="addSp delSp modSp modNotes">
        <pc:chgData name="K HJ" userId="4907bd78673f6f66" providerId="Windows Live" clId="Web-{98BD082F-7058-4168-9043-6A06F701D8F3}" dt="2022-10-05T07:35:38.375" v="2380" actId="1076"/>
        <pc:sldMkLst>
          <pc:docMk/>
          <pc:sldMk cId="4119632109" sldId="295"/>
        </pc:sldMkLst>
        <pc:spChg chg="mod">
          <ac:chgData name="K HJ" userId="4907bd78673f6f66" providerId="Windows Live" clId="Web-{98BD082F-7058-4168-9043-6A06F701D8F3}" dt="2022-10-05T07:11:33.146" v="2263" actId="20577"/>
          <ac:spMkLst>
            <pc:docMk/>
            <pc:sldMk cId="4119632109" sldId="295"/>
            <ac:spMk id="2" creationId="{4143F537-6BB2-A5DD-694E-5FBF55FEFC45}"/>
          </ac:spMkLst>
        </pc:spChg>
        <pc:spChg chg="add mod">
          <ac:chgData name="K HJ" userId="4907bd78673f6f66" providerId="Windows Live" clId="Web-{98BD082F-7058-4168-9043-6A06F701D8F3}" dt="2022-10-05T07:35:29.844" v="2379" actId="1076"/>
          <ac:spMkLst>
            <pc:docMk/>
            <pc:sldMk cId="4119632109" sldId="295"/>
            <ac:spMk id="17" creationId="{DB164179-984D-E27A-05CE-31BCFD80AC38}"/>
          </ac:spMkLst>
        </pc:spChg>
        <pc:spChg chg="mod">
          <ac:chgData name="K HJ" userId="4907bd78673f6f66" providerId="Windows Live" clId="Web-{98BD082F-7058-4168-9043-6A06F701D8F3}" dt="2022-10-05T07:35:38.375" v="2380" actId="1076"/>
          <ac:spMkLst>
            <pc:docMk/>
            <pc:sldMk cId="4119632109" sldId="295"/>
            <ac:spMk id="18" creationId="{B12B493B-7A86-874A-83A2-8BF12438EBE7}"/>
          </ac:spMkLst>
        </pc:spChg>
        <pc:cxnChg chg="del">
          <ac:chgData name="K HJ" userId="4907bd78673f6f66" providerId="Windows Live" clId="Web-{98BD082F-7058-4168-9043-6A06F701D8F3}" dt="2022-10-05T07:35:22.672" v="2376"/>
          <ac:cxnSpMkLst>
            <pc:docMk/>
            <pc:sldMk cId="4119632109" sldId="295"/>
            <ac:cxnSpMk id="6" creationId="{4EEEEA06-9D54-013C-C933-6489C814F3D6}"/>
          </ac:cxnSpMkLst>
        </pc:cxnChg>
      </pc:sldChg>
      <pc:sldChg chg="delSp modSp">
        <pc:chgData name="K HJ" userId="4907bd78673f6f66" providerId="Windows Live" clId="Web-{98BD082F-7058-4168-9043-6A06F701D8F3}" dt="2022-10-05T02:39:42.527" v="612" actId="1076"/>
        <pc:sldMkLst>
          <pc:docMk/>
          <pc:sldMk cId="3528250507" sldId="299"/>
        </pc:sldMkLst>
        <pc:spChg chg="mod">
          <ac:chgData name="K HJ" userId="4907bd78673f6f66" providerId="Windows Live" clId="Web-{98BD082F-7058-4168-9043-6A06F701D8F3}" dt="2022-10-05T02:39:42.323" v="594" actId="1076"/>
          <ac:spMkLst>
            <pc:docMk/>
            <pc:sldMk cId="3528250507" sldId="299"/>
            <ac:spMk id="23" creationId="{B07C4F22-ACFA-A1E3-0AA8-BE58F461D3D1}"/>
          </ac:spMkLst>
        </pc:spChg>
        <pc:spChg chg="mod">
          <ac:chgData name="K HJ" userId="4907bd78673f6f66" providerId="Windows Live" clId="Web-{98BD082F-7058-4168-9043-6A06F701D8F3}" dt="2022-10-05T02:39:42.386" v="598" actId="1076"/>
          <ac:spMkLst>
            <pc:docMk/>
            <pc:sldMk cId="3528250507" sldId="299"/>
            <ac:spMk id="25" creationId="{11995BBA-304F-51E8-575F-3AD003A38500}"/>
          </ac:spMkLst>
        </pc:spChg>
        <pc:picChg chg="mod">
          <ac:chgData name="K HJ" userId="4907bd78673f6f66" providerId="Windows Live" clId="Web-{98BD082F-7058-4168-9043-6A06F701D8F3}" dt="2022-10-05T02:39:42.527" v="612" actId="1076"/>
          <ac:picMkLst>
            <pc:docMk/>
            <pc:sldMk cId="3528250507" sldId="299"/>
            <ac:picMk id="6" creationId="{90AEBE05-001E-517C-63E6-C1AA3940A32B}"/>
          </ac:picMkLst>
        </pc:picChg>
        <pc:picChg chg="mod">
          <ac:chgData name="K HJ" userId="4907bd78673f6f66" providerId="Windows Live" clId="Web-{98BD082F-7058-4168-9043-6A06F701D8F3}" dt="2022-10-05T02:39:42.292" v="592" actId="1076"/>
          <ac:picMkLst>
            <pc:docMk/>
            <pc:sldMk cId="3528250507" sldId="299"/>
            <ac:picMk id="12" creationId="{0854B5C0-2089-580B-E048-3C806505CB7B}"/>
          </ac:picMkLst>
        </pc:picChg>
        <pc:picChg chg="mod">
          <ac:chgData name="K HJ" userId="4907bd78673f6f66" providerId="Windows Live" clId="Web-{98BD082F-7058-4168-9043-6A06F701D8F3}" dt="2022-10-05T02:39:42.495" v="609" actId="1076"/>
          <ac:picMkLst>
            <pc:docMk/>
            <pc:sldMk cId="3528250507" sldId="299"/>
            <ac:picMk id="13" creationId="{FC3FC285-BCCF-DC04-66BA-CD18C13CA759}"/>
          </ac:picMkLst>
        </pc:picChg>
        <pc:picChg chg="mod">
          <ac:chgData name="K HJ" userId="4907bd78673f6f66" providerId="Windows Live" clId="Web-{98BD082F-7058-4168-9043-6A06F701D8F3}" dt="2022-10-05T02:39:42.433" v="601" actId="1076"/>
          <ac:picMkLst>
            <pc:docMk/>
            <pc:sldMk cId="3528250507" sldId="299"/>
            <ac:picMk id="14" creationId="{AAA517B9-17A8-4735-A58E-C9AD8E844A5E}"/>
          </ac:picMkLst>
        </pc:picChg>
        <pc:picChg chg="del">
          <ac:chgData name="K HJ" userId="4907bd78673f6f66" providerId="Windows Live" clId="Web-{98BD082F-7058-4168-9043-6A06F701D8F3}" dt="2022-10-05T02:35:56.302" v="502"/>
          <ac:picMkLst>
            <pc:docMk/>
            <pc:sldMk cId="3528250507" sldId="299"/>
            <ac:picMk id="15" creationId="{8AD9E140-DA24-7EBD-00DE-93DFADE12C7C}"/>
          </ac:picMkLst>
        </pc:picChg>
        <pc:picChg chg="mod">
          <ac:chgData name="K HJ" userId="4907bd78673f6f66" providerId="Windows Live" clId="Web-{98BD082F-7058-4168-9043-6A06F701D8F3}" dt="2022-10-05T02:39:42.308" v="593" actId="1076"/>
          <ac:picMkLst>
            <pc:docMk/>
            <pc:sldMk cId="3528250507" sldId="299"/>
            <ac:picMk id="16" creationId="{D12365C1-90E2-DEE9-CAB3-1242ECECA0F2}"/>
          </ac:picMkLst>
        </pc:picChg>
        <pc:picChg chg="mod">
          <ac:chgData name="K HJ" userId="4907bd78673f6f66" providerId="Windows Live" clId="Web-{98BD082F-7058-4168-9043-6A06F701D8F3}" dt="2022-10-05T02:39:42.370" v="597" actId="1076"/>
          <ac:picMkLst>
            <pc:docMk/>
            <pc:sldMk cId="3528250507" sldId="299"/>
            <ac:picMk id="17" creationId="{FEFF7804-4EDF-6CD3-B5D3-BE2678DC940A}"/>
          </ac:picMkLst>
        </pc:picChg>
        <pc:picChg chg="mod">
          <ac:chgData name="K HJ" userId="4907bd78673f6f66" providerId="Windows Live" clId="Web-{98BD082F-7058-4168-9043-6A06F701D8F3}" dt="2022-10-05T02:39:42.511" v="611" actId="1076"/>
          <ac:picMkLst>
            <pc:docMk/>
            <pc:sldMk cId="3528250507" sldId="299"/>
            <ac:picMk id="20" creationId="{D6E9887B-01AA-7748-3BFD-49BB9CE83120}"/>
          </ac:picMkLst>
        </pc:picChg>
        <pc:picChg chg="mod">
          <ac:chgData name="K HJ" userId="4907bd78673f6f66" providerId="Windows Live" clId="Web-{98BD082F-7058-4168-9043-6A06F701D8F3}" dt="2022-10-05T02:39:42.355" v="596" actId="1076"/>
          <ac:picMkLst>
            <pc:docMk/>
            <pc:sldMk cId="3528250507" sldId="299"/>
            <ac:picMk id="21" creationId="{49BA1AE2-3A58-00FA-FD66-E36744A99ED3}"/>
          </ac:picMkLst>
        </pc:picChg>
        <pc:picChg chg="mod">
          <ac:chgData name="K HJ" userId="4907bd78673f6f66" providerId="Windows Live" clId="Web-{98BD082F-7058-4168-9043-6A06F701D8F3}" dt="2022-10-05T02:39:42.323" v="595" actId="1076"/>
          <ac:picMkLst>
            <pc:docMk/>
            <pc:sldMk cId="3528250507" sldId="299"/>
            <ac:picMk id="22" creationId="{D52661E0-9AC1-E8A4-A16A-B769B2E60AC0}"/>
          </ac:picMkLst>
        </pc:picChg>
        <pc:picChg chg="mod">
          <ac:chgData name="K HJ" userId="4907bd78673f6f66" providerId="Windows Live" clId="Web-{98BD082F-7058-4168-9043-6A06F701D8F3}" dt="2022-10-05T02:39:42.402" v="599" actId="1076"/>
          <ac:picMkLst>
            <pc:docMk/>
            <pc:sldMk cId="3528250507" sldId="299"/>
            <ac:picMk id="24" creationId="{17123E0F-2BB4-9B30-2B02-7A937A3D6EB1}"/>
          </ac:picMkLst>
        </pc:picChg>
        <pc:picChg chg="mod">
          <ac:chgData name="K HJ" userId="4907bd78673f6f66" providerId="Windows Live" clId="Web-{98BD082F-7058-4168-9043-6A06F701D8F3}" dt="2022-10-05T02:39:42.417" v="600" actId="1076"/>
          <ac:picMkLst>
            <pc:docMk/>
            <pc:sldMk cId="3528250507" sldId="299"/>
            <ac:picMk id="28" creationId="{E9795AD5-043A-AB38-A65D-8E5BC8EA502F}"/>
          </ac:picMkLst>
        </pc:picChg>
        <pc:picChg chg="mod">
          <ac:chgData name="K HJ" userId="4907bd78673f6f66" providerId="Windows Live" clId="Web-{98BD082F-7058-4168-9043-6A06F701D8F3}" dt="2022-10-05T02:39:42.448" v="602" actId="1076"/>
          <ac:picMkLst>
            <pc:docMk/>
            <pc:sldMk cId="3528250507" sldId="299"/>
            <ac:picMk id="29" creationId="{22A5BBDC-869E-0B15-17DB-E8891CBAB916}"/>
          </ac:picMkLst>
        </pc:picChg>
        <pc:picChg chg="mod">
          <ac:chgData name="K HJ" userId="4907bd78673f6f66" providerId="Windows Live" clId="Web-{98BD082F-7058-4168-9043-6A06F701D8F3}" dt="2022-10-05T02:39:42.448" v="603" actId="1076"/>
          <ac:picMkLst>
            <pc:docMk/>
            <pc:sldMk cId="3528250507" sldId="299"/>
            <ac:picMk id="31" creationId="{B9F30B50-9FD5-9697-2649-5695F8376BD1}"/>
          </ac:picMkLst>
        </pc:picChg>
        <pc:cxnChg chg="mod">
          <ac:chgData name="K HJ" userId="4907bd78673f6f66" providerId="Windows Live" clId="Web-{98BD082F-7058-4168-9043-6A06F701D8F3}" dt="2022-10-05T02:39:42.495" v="610" actId="1076"/>
          <ac:cxnSpMkLst>
            <pc:docMk/>
            <pc:sldMk cId="3528250507" sldId="299"/>
            <ac:cxnSpMk id="5" creationId="{BEB60EF6-F663-89E1-36C4-7F9000213654}"/>
          </ac:cxnSpMkLst>
        </pc:cxnChg>
        <pc:cxnChg chg="mod">
          <ac:chgData name="K HJ" userId="4907bd78673f6f66" providerId="Windows Live" clId="Web-{98BD082F-7058-4168-9043-6A06F701D8F3}" dt="2022-10-05T02:39:42.464" v="604" actId="1076"/>
          <ac:cxnSpMkLst>
            <pc:docMk/>
            <pc:sldMk cId="3528250507" sldId="299"/>
            <ac:cxnSpMk id="34" creationId="{4697FC73-89E7-FCCD-F597-C9E266192836}"/>
          </ac:cxnSpMkLst>
        </pc:cxnChg>
        <pc:cxnChg chg="mod">
          <ac:chgData name="K HJ" userId="4907bd78673f6f66" providerId="Windows Live" clId="Web-{98BD082F-7058-4168-9043-6A06F701D8F3}" dt="2022-10-05T02:39:42.464" v="605" actId="1076"/>
          <ac:cxnSpMkLst>
            <pc:docMk/>
            <pc:sldMk cId="3528250507" sldId="299"/>
            <ac:cxnSpMk id="35" creationId="{D0B360DA-6576-BD49-6304-8F615464582B}"/>
          </ac:cxnSpMkLst>
        </pc:cxnChg>
        <pc:cxnChg chg="mod">
          <ac:chgData name="K HJ" userId="4907bd78673f6f66" providerId="Windows Live" clId="Web-{98BD082F-7058-4168-9043-6A06F701D8F3}" dt="2022-10-05T02:39:42.480" v="606" actId="1076"/>
          <ac:cxnSpMkLst>
            <pc:docMk/>
            <pc:sldMk cId="3528250507" sldId="299"/>
            <ac:cxnSpMk id="61" creationId="{BF8A5557-79B0-443A-3D88-38FAD1866609}"/>
          </ac:cxnSpMkLst>
        </pc:cxnChg>
        <pc:cxnChg chg="mod">
          <ac:chgData name="K HJ" userId="4907bd78673f6f66" providerId="Windows Live" clId="Web-{98BD082F-7058-4168-9043-6A06F701D8F3}" dt="2022-10-05T02:39:42.480" v="607" actId="1076"/>
          <ac:cxnSpMkLst>
            <pc:docMk/>
            <pc:sldMk cId="3528250507" sldId="299"/>
            <ac:cxnSpMk id="62" creationId="{4FB29EA2-B812-3C5A-0A96-3834DD855B69}"/>
          </ac:cxnSpMkLst>
        </pc:cxnChg>
        <pc:cxnChg chg="mod">
          <ac:chgData name="K HJ" userId="4907bd78673f6f66" providerId="Windows Live" clId="Web-{98BD082F-7058-4168-9043-6A06F701D8F3}" dt="2022-10-05T02:39:42.495" v="608" actId="1076"/>
          <ac:cxnSpMkLst>
            <pc:docMk/>
            <pc:sldMk cId="3528250507" sldId="299"/>
            <ac:cxnSpMk id="65" creationId="{EBE087B6-C2A6-35BF-B912-5FDE0D65F39D}"/>
          </ac:cxnSpMkLst>
        </pc:cxnChg>
      </pc:sldChg>
      <pc:sldChg chg="addSp delSp modSp ord">
        <pc:chgData name="K HJ" userId="4907bd78673f6f66" providerId="Windows Live" clId="Web-{98BD082F-7058-4168-9043-6A06F701D8F3}" dt="2022-10-05T07:08:46.517" v="2260"/>
        <pc:sldMkLst>
          <pc:docMk/>
          <pc:sldMk cId="905621918" sldId="306"/>
        </pc:sldMkLst>
        <pc:picChg chg="add del">
          <ac:chgData name="K HJ" userId="4907bd78673f6f66" providerId="Windows Live" clId="Web-{98BD082F-7058-4168-9043-6A06F701D8F3}" dt="2022-10-05T06:26:33.487" v="1822"/>
          <ac:picMkLst>
            <pc:docMk/>
            <pc:sldMk cId="905621918" sldId="306"/>
            <ac:picMk id="2" creationId="{978302BA-EB65-E975-5171-7FE2ED53BD21}"/>
          </ac:picMkLst>
        </pc:picChg>
        <pc:picChg chg="add del mod">
          <ac:chgData name="K HJ" userId="4907bd78673f6f66" providerId="Windows Live" clId="Web-{98BD082F-7058-4168-9043-6A06F701D8F3}" dt="2022-10-05T06:26:35.471" v="1823"/>
          <ac:picMkLst>
            <pc:docMk/>
            <pc:sldMk cId="905621918" sldId="306"/>
            <ac:picMk id="4" creationId="{3F50BC01-93DD-9185-990C-34B6F0906800}"/>
          </ac:picMkLst>
        </pc:picChg>
      </pc:sldChg>
      <pc:sldChg chg="del">
        <pc:chgData name="K HJ" userId="4907bd78673f6f66" providerId="Windows Live" clId="Web-{98BD082F-7058-4168-9043-6A06F701D8F3}" dt="2022-10-05T06:23:32.265" v="1806"/>
        <pc:sldMkLst>
          <pc:docMk/>
          <pc:sldMk cId="3241639575" sldId="307"/>
        </pc:sldMkLst>
      </pc:sldChg>
      <pc:sldChg chg="addSp delSp modSp ord modNotes">
        <pc:chgData name="K HJ" userId="4907bd78673f6f66" providerId="Windows Live" clId="Web-{98BD082F-7058-4168-9043-6A06F701D8F3}" dt="2022-10-05T07:06:43.343" v="2251"/>
        <pc:sldMkLst>
          <pc:docMk/>
          <pc:sldMk cId="953796587" sldId="308"/>
        </pc:sldMkLst>
        <pc:spChg chg="mod">
          <ac:chgData name="K HJ" userId="4907bd78673f6f66" providerId="Windows Live" clId="Web-{98BD082F-7058-4168-9043-6A06F701D8F3}" dt="2022-10-05T06:59:02.726" v="2156" actId="20577"/>
          <ac:spMkLst>
            <pc:docMk/>
            <pc:sldMk cId="953796587" sldId="308"/>
            <ac:spMk id="4" creationId="{9714BF4F-3B6A-2525-51BA-9177C6875444}"/>
          </ac:spMkLst>
        </pc:spChg>
        <pc:spChg chg="del mod">
          <ac:chgData name="K HJ" userId="4907bd78673f6f66" providerId="Windows Live" clId="Web-{98BD082F-7058-4168-9043-6A06F701D8F3}" dt="2022-10-05T06:29:59.740" v="1863"/>
          <ac:spMkLst>
            <pc:docMk/>
            <pc:sldMk cId="953796587" sldId="308"/>
            <ac:spMk id="6" creationId="{B0089BD8-3F81-A5FA-0C9F-7E5287398931}"/>
          </ac:spMkLst>
        </pc:spChg>
        <pc:spChg chg="mod">
          <ac:chgData name="K HJ" userId="4907bd78673f6f66" providerId="Windows Live" clId="Web-{98BD082F-7058-4168-9043-6A06F701D8F3}" dt="2022-10-05T06:33:23.447" v="1903"/>
          <ac:spMkLst>
            <pc:docMk/>
            <pc:sldMk cId="953796587" sldId="308"/>
            <ac:spMk id="7" creationId="{DEEEE055-72B5-DCE2-73E8-AE8EC3D7774D}"/>
          </ac:spMkLst>
        </pc:spChg>
        <pc:spChg chg="mod">
          <ac:chgData name="K HJ" userId="4907bd78673f6f66" providerId="Windows Live" clId="Web-{98BD082F-7058-4168-9043-6A06F701D8F3}" dt="2022-10-05T06:33:32.197" v="1904" actId="14100"/>
          <ac:spMkLst>
            <pc:docMk/>
            <pc:sldMk cId="953796587" sldId="308"/>
            <ac:spMk id="12" creationId="{D4432269-5EF2-3DBF-1CCB-0075D413FB10}"/>
          </ac:spMkLst>
        </pc:spChg>
        <pc:spChg chg="del mod">
          <ac:chgData name="K HJ" userId="4907bd78673f6f66" providerId="Windows Live" clId="Web-{98BD082F-7058-4168-9043-6A06F701D8F3}" dt="2022-10-05T06:31:33.242" v="1876"/>
          <ac:spMkLst>
            <pc:docMk/>
            <pc:sldMk cId="953796587" sldId="308"/>
            <ac:spMk id="13" creationId="{387EBB15-FD40-1778-744C-C7A427C0ED05}"/>
          </ac:spMkLst>
        </pc:spChg>
        <pc:spChg chg="add mod">
          <ac:chgData name="K HJ" userId="4907bd78673f6f66" providerId="Windows Live" clId="Web-{98BD082F-7058-4168-9043-6A06F701D8F3}" dt="2022-10-05T06:30:54.835" v="1873"/>
          <ac:spMkLst>
            <pc:docMk/>
            <pc:sldMk cId="953796587" sldId="308"/>
            <ac:spMk id="14" creationId="{5FF3F279-83F2-C49F-191B-724C8F6CD0B5}"/>
          </ac:spMkLst>
        </pc:spChg>
        <pc:spChg chg="add mod">
          <ac:chgData name="K HJ" userId="4907bd78673f6f66" providerId="Windows Live" clId="Web-{98BD082F-7058-4168-9043-6A06F701D8F3}" dt="2022-10-05T06:31:40.086" v="1885" actId="20577"/>
          <ac:spMkLst>
            <pc:docMk/>
            <pc:sldMk cId="953796587" sldId="308"/>
            <ac:spMk id="15" creationId="{1D9965CE-73D6-6D9E-2331-83F3D1B8230B}"/>
          </ac:spMkLst>
        </pc:spChg>
        <pc:spChg chg="add del mod ord">
          <ac:chgData name="K HJ" userId="4907bd78673f6f66" providerId="Windows Live" clId="Web-{98BD082F-7058-4168-9043-6A06F701D8F3}" dt="2022-10-05T06:32:59.384" v="1899"/>
          <ac:spMkLst>
            <pc:docMk/>
            <pc:sldMk cId="953796587" sldId="308"/>
            <ac:spMk id="17" creationId="{5BF85D5D-5246-9943-B8D0-47614715F337}"/>
          </ac:spMkLst>
        </pc:spChg>
        <pc:picChg chg="mod">
          <ac:chgData name="K HJ" userId="4907bd78673f6f66" providerId="Windows Live" clId="Web-{98BD082F-7058-4168-9043-6A06F701D8F3}" dt="2022-10-05T02:26:05.944" v="121" actId="1076"/>
          <ac:picMkLst>
            <pc:docMk/>
            <pc:sldMk cId="953796587" sldId="308"/>
            <ac:picMk id="2" creationId="{784B9A6A-CF91-9A46-AB0E-7A841C0DD1E2}"/>
          </ac:picMkLst>
        </pc:picChg>
        <pc:picChg chg="add del mod">
          <ac:chgData name="K HJ" userId="4907bd78673f6f66" providerId="Windows Live" clId="Web-{98BD082F-7058-4168-9043-6A06F701D8F3}" dt="2022-10-05T02:24:05.441" v="15"/>
          <ac:picMkLst>
            <pc:docMk/>
            <pc:sldMk cId="953796587" sldId="308"/>
            <ac:picMk id="5" creationId="{743B7CCD-E84B-9289-BE7C-DA2A43C2F589}"/>
          </ac:picMkLst>
        </pc:picChg>
        <pc:picChg chg="add del mod">
          <ac:chgData name="K HJ" userId="4907bd78673f6f66" providerId="Windows Live" clId="Web-{98BD082F-7058-4168-9043-6A06F701D8F3}" dt="2022-10-05T02:26:10.085" v="124"/>
          <ac:picMkLst>
            <pc:docMk/>
            <pc:sldMk cId="953796587" sldId="308"/>
            <ac:picMk id="14" creationId="{296E359C-B1AA-CECA-6D23-60E780D33E8D}"/>
          </ac:picMkLst>
        </pc:picChg>
        <pc:picChg chg="del">
          <ac:chgData name="K HJ" userId="4907bd78673f6f66" providerId="Windows Live" clId="Web-{98BD082F-7058-4168-9043-6A06F701D8F3}" dt="2022-10-05T06:49:36.293" v="2043"/>
          <ac:picMkLst>
            <pc:docMk/>
            <pc:sldMk cId="953796587" sldId="308"/>
            <ac:picMk id="18" creationId="{E3F28ADF-A56F-ECEC-5A55-F25FDFD7609C}"/>
          </ac:picMkLst>
        </pc:picChg>
        <pc:picChg chg="add mod modCrop">
          <ac:chgData name="K HJ" userId="4907bd78673f6f66" providerId="Windows Live" clId="Web-{98BD082F-7058-4168-9043-6A06F701D8F3}" dt="2022-10-05T06:49:49.434" v="2047" actId="1076"/>
          <ac:picMkLst>
            <pc:docMk/>
            <pc:sldMk cId="953796587" sldId="308"/>
            <ac:picMk id="19" creationId="{5F83FE7C-54E5-F8AA-3003-D1F9F7DDBC41}"/>
          </ac:picMkLst>
        </pc:picChg>
      </pc:sldChg>
      <pc:sldChg chg="delSp modSp">
        <pc:chgData name="K HJ" userId="4907bd78673f6f66" providerId="Windows Live" clId="Web-{98BD082F-7058-4168-9043-6A06F701D8F3}" dt="2022-10-05T06:28:43.630" v="1841"/>
        <pc:sldMkLst>
          <pc:docMk/>
          <pc:sldMk cId="1412470182" sldId="309"/>
        </pc:sldMkLst>
        <pc:spChg chg="del mod">
          <ac:chgData name="K HJ" userId="4907bd78673f6f66" providerId="Windows Live" clId="Web-{98BD082F-7058-4168-9043-6A06F701D8F3}" dt="2022-10-05T06:28:43.630" v="1841"/>
          <ac:spMkLst>
            <pc:docMk/>
            <pc:sldMk cId="1412470182" sldId="309"/>
            <ac:spMk id="2" creationId="{1A3634B5-9290-51B8-6356-F324EFE163F0}"/>
          </ac:spMkLst>
        </pc:spChg>
      </pc:sldChg>
      <pc:sldChg chg="delSp modSp">
        <pc:chgData name="K HJ" userId="4907bd78673f6f66" providerId="Windows Live" clId="Web-{98BD082F-7058-4168-9043-6A06F701D8F3}" dt="2022-10-05T06:24:13.781" v="1813"/>
        <pc:sldMkLst>
          <pc:docMk/>
          <pc:sldMk cId="2284363541" sldId="310"/>
        </pc:sldMkLst>
        <pc:spChg chg="mod">
          <ac:chgData name="K HJ" userId="4907bd78673f6f66" providerId="Windows Live" clId="Web-{98BD082F-7058-4168-9043-6A06F701D8F3}" dt="2022-10-05T02:38:59.354" v="537" actId="14100"/>
          <ac:spMkLst>
            <pc:docMk/>
            <pc:sldMk cId="2284363541" sldId="310"/>
            <ac:spMk id="4" creationId="{779D071A-9C52-3BE5-128B-3F91D072B84E}"/>
          </ac:spMkLst>
        </pc:spChg>
        <pc:spChg chg="del mod">
          <ac:chgData name="K HJ" userId="4907bd78673f6f66" providerId="Windows Live" clId="Web-{98BD082F-7058-4168-9043-6A06F701D8F3}" dt="2022-10-05T06:24:13.781" v="1813"/>
          <ac:spMkLst>
            <pc:docMk/>
            <pc:sldMk cId="2284363541" sldId="310"/>
            <ac:spMk id="5" creationId="{2FD8C52D-CFD2-1A4C-B726-84BFFF36D782}"/>
          </ac:spMkLst>
        </pc:spChg>
        <pc:spChg chg="del mod">
          <ac:chgData name="K HJ" userId="4907bd78673f6f66" providerId="Windows Live" clId="Web-{98BD082F-7058-4168-9043-6A06F701D8F3}" dt="2022-10-05T06:24:12.812" v="1812"/>
          <ac:spMkLst>
            <pc:docMk/>
            <pc:sldMk cId="2284363541" sldId="310"/>
            <ac:spMk id="8" creationId="{4FDBD1C3-C225-6140-DE3F-A468563A009B}"/>
          </ac:spMkLst>
        </pc:spChg>
      </pc:sldChg>
      <pc:sldChg chg="modSp add del replId">
        <pc:chgData name="K HJ" userId="4907bd78673f6f66" providerId="Windows Live" clId="Web-{98BD082F-7058-4168-9043-6A06F701D8F3}" dt="2022-10-05T06:23:55.968" v="1808"/>
        <pc:sldMkLst>
          <pc:docMk/>
          <pc:sldMk cId="1302798126" sldId="312"/>
        </pc:sldMkLst>
        <pc:spChg chg="mod">
          <ac:chgData name="K HJ" userId="4907bd78673f6f66" providerId="Windows Live" clId="Web-{98BD082F-7058-4168-9043-6A06F701D8F3}" dt="2022-10-05T02:38:15.290" v="529" actId="20577"/>
          <ac:spMkLst>
            <pc:docMk/>
            <pc:sldMk cId="1302798126" sldId="312"/>
            <ac:spMk id="4" creationId="{779D071A-9C52-3BE5-128B-3F91D072B84E}"/>
          </ac:spMkLst>
        </pc:spChg>
      </pc:sldChg>
      <pc:sldChg chg="addSp delSp modSp add replId modNotes">
        <pc:chgData name="K HJ" userId="4907bd78673f6f66" providerId="Windows Live" clId="Web-{98BD082F-7058-4168-9043-6A06F701D8F3}" dt="2022-10-05T02:54:57.971" v="665"/>
        <pc:sldMkLst>
          <pc:docMk/>
          <pc:sldMk cId="2492897458" sldId="313"/>
        </pc:sldMkLst>
        <pc:spChg chg="del">
          <ac:chgData name="K HJ" userId="4907bd78673f6f66" providerId="Windows Live" clId="Web-{98BD082F-7058-4168-9043-6A06F701D8F3}" dt="2022-10-05T02:36:25.569" v="509"/>
          <ac:spMkLst>
            <pc:docMk/>
            <pc:sldMk cId="2492897458" sldId="313"/>
            <ac:spMk id="2" creationId="{1A3634B5-9290-51B8-6356-F324EFE163F0}"/>
          </ac:spMkLst>
        </pc:spChg>
        <pc:spChg chg="mod">
          <ac:chgData name="K HJ" userId="4907bd78673f6f66" providerId="Windows Live" clId="Web-{98BD082F-7058-4168-9043-6A06F701D8F3}" dt="2022-10-05T02:36:22.615" v="508" actId="20577"/>
          <ac:spMkLst>
            <pc:docMk/>
            <pc:sldMk cId="2492897458" sldId="313"/>
            <ac:spMk id="4" creationId="{9714BF4F-3B6A-2525-51BA-9177C6875444}"/>
          </ac:spMkLst>
        </pc:spChg>
        <pc:picChg chg="add del mod">
          <ac:chgData name="K HJ" userId="4907bd78673f6f66" providerId="Windows Live" clId="Web-{98BD082F-7058-4168-9043-6A06F701D8F3}" dt="2022-10-05T02:52:58.577" v="628"/>
          <ac:picMkLst>
            <pc:docMk/>
            <pc:sldMk cId="2492897458" sldId="313"/>
            <ac:picMk id="5" creationId="{0BEED9D6-8C68-C742-6004-09AB8A99693F}"/>
          </ac:picMkLst>
        </pc:picChg>
        <pc:picChg chg="add del mod">
          <ac:chgData name="K HJ" userId="4907bd78673f6f66" providerId="Windows Live" clId="Web-{98BD082F-7058-4168-9043-6A06F701D8F3}" dt="2022-10-05T02:48:24.805" v="622"/>
          <ac:picMkLst>
            <pc:docMk/>
            <pc:sldMk cId="2492897458" sldId="313"/>
            <ac:picMk id="6" creationId="{D00E4B24-345A-B39F-3C69-3FD5E58925C6}"/>
          </ac:picMkLst>
        </pc:picChg>
        <pc:picChg chg="add del mod">
          <ac:chgData name="K HJ" userId="4907bd78673f6f66" providerId="Windows Live" clId="Web-{98BD082F-7058-4168-9043-6A06F701D8F3}" dt="2022-10-05T02:53:51.454" v="632"/>
          <ac:picMkLst>
            <pc:docMk/>
            <pc:sldMk cId="2492897458" sldId="313"/>
            <ac:picMk id="7" creationId="{E0866798-D038-432E-3475-E36F9B17127E}"/>
          </ac:picMkLst>
        </pc:picChg>
        <pc:picChg chg="add mod">
          <ac:chgData name="K HJ" userId="4907bd78673f6f66" providerId="Windows Live" clId="Web-{98BD082F-7058-4168-9043-6A06F701D8F3}" dt="2022-10-05T02:54:00.329" v="637" actId="1076"/>
          <ac:picMkLst>
            <pc:docMk/>
            <pc:sldMk cId="2492897458" sldId="313"/>
            <ac:picMk id="12" creationId="{1B79BA79-83AE-C19F-00AA-18E319C880D8}"/>
          </ac:picMkLst>
        </pc:picChg>
      </pc:sldChg>
      <pc:sldChg chg="addSp delSp modSp add ord replId">
        <pc:chgData name="K HJ" userId="4907bd78673f6f66" providerId="Windows Live" clId="Web-{98BD082F-7058-4168-9043-6A06F701D8F3}" dt="2022-10-05T05:35:35.306" v="1289" actId="1076"/>
        <pc:sldMkLst>
          <pc:docMk/>
          <pc:sldMk cId="3120067311" sldId="314"/>
        </pc:sldMkLst>
        <pc:spChg chg="mod">
          <ac:chgData name="K HJ" userId="4907bd78673f6f66" providerId="Windows Live" clId="Web-{98BD082F-7058-4168-9043-6A06F701D8F3}" dt="2022-10-05T02:56:31.614" v="688" actId="1076"/>
          <ac:spMkLst>
            <pc:docMk/>
            <pc:sldMk cId="3120067311" sldId="314"/>
            <ac:spMk id="5" creationId="{1B5D1462-9C32-7740-0BE5-BD5D41F714E4}"/>
          </ac:spMkLst>
        </pc:spChg>
        <pc:spChg chg="mod">
          <ac:chgData name="K HJ" userId="4907bd78673f6f66" providerId="Windows Live" clId="Web-{98BD082F-7058-4168-9043-6A06F701D8F3}" dt="2022-10-05T04:03:11.649" v="765" actId="1076"/>
          <ac:spMkLst>
            <pc:docMk/>
            <pc:sldMk cId="3120067311" sldId="314"/>
            <ac:spMk id="7" creationId="{A4555064-84EB-1DCF-E43F-29E7D64BF138}"/>
          </ac:spMkLst>
        </pc:spChg>
        <pc:spChg chg="add mod">
          <ac:chgData name="K HJ" userId="4907bd78673f6f66" providerId="Windows Live" clId="Web-{98BD082F-7058-4168-9043-6A06F701D8F3}" dt="2022-10-05T04:05:15.761" v="779" actId="1076"/>
          <ac:spMkLst>
            <pc:docMk/>
            <pc:sldMk cId="3120067311" sldId="314"/>
            <ac:spMk id="13" creationId="{AB651C14-01B6-A294-566E-97D9A81EDFDF}"/>
          </ac:spMkLst>
        </pc:spChg>
        <pc:spChg chg="del mod">
          <ac:chgData name="K HJ" userId="4907bd78673f6f66" providerId="Windows Live" clId="Web-{98BD082F-7058-4168-9043-6A06F701D8F3}" dt="2022-10-05T02:55:45.097" v="676"/>
          <ac:spMkLst>
            <pc:docMk/>
            <pc:sldMk cId="3120067311" sldId="314"/>
            <ac:spMk id="14" creationId="{9FDFA39C-7C9A-9120-2DB7-9A7160499F69}"/>
          </ac:spMkLst>
        </pc:spChg>
        <pc:spChg chg="del mod">
          <ac:chgData name="K HJ" userId="4907bd78673f6f66" providerId="Windows Live" clId="Web-{98BD082F-7058-4168-9043-6A06F701D8F3}" dt="2022-10-05T02:55:54.035" v="680"/>
          <ac:spMkLst>
            <pc:docMk/>
            <pc:sldMk cId="3120067311" sldId="314"/>
            <ac:spMk id="15" creationId="{F6EC5EBF-9593-48BC-AF42-BF08D1B3C027}"/>
          </ac:spMkLst>
        </pc:spChg>
        <pc:spChg chg="del mod">
          <ac:chgData name="K HJ" userId="4907bd78673f6f66" providerId="Windows Live" clId="Web-{98BD082F-7058-4168-9043-6A06F701D8F3}" dt="2022-10-05T04:01:48.491" v="760"/>
          <ac:spMkLst>
            <pc:docMk/>
            <pc:sldMk cId="3120067311" sldId="314"/>
            <ac:spMk id="21" creationId="{51E38530-DFE9-781D-78BB-083964B31F9A}"/>
          </ac:spMkLst>
        </pc:spChg>
        <pc:spChg chg="del mod">
          <ac:chgData name="K HJ" userId="4907bd78673f6f66" providerId="Windows Live" clId="Web-{98BD082F-7058-4168-9043-6A06F701D8F3}" dt="2022-10-05T04:02:34.507" v="761"/>
          <ac:spMkLst>
            <pc:docMk/>
            <pc:sldMk cId="3120067311" sldId="314"/>
            <ac:spMk id="23" creationId="{39BFAF18-B969-5EA6-0E10-C1D729531583}"/>
          </ac:spMkLst>
        </pc:spChg>
        <pc:spChg chg="del mod">
          <ac:chgData name="K HJ" userId="4907bd78673f6f66" providerId="Windows Live" clId="Web-{98BD082F-7058-4168-9043-6A06F701D8F3}" dt="2022-10-05T04:01:47.178" v="759"/>
          <ac:spMkLst>
            <pc:docMk/>
            <pc:sldMk cId="3120067311" sldId="314"/>
            <ac:spMk id="24" creationId="{B5403F95-3A79-80AD-3CB0-B355D6A4F527}"/>
          </ac:spMkLst>
        </pc:spChg>
        <pc:picChg chg="add del mod">
          <ac:chgData name="K HJ" userId="4907bd78673f6f66" providerId="Windows Live" clId="Web-{98BD082F-7058-4168-9043-6A06F701D8F3}" dt="2022-10-05T04:03:05.711" v="764"/>
          <ac:picMkLst>
            <pc:docMk/>
            <pc:sldMk cId="3120067311" sldId="314"/>
            <ac:picMk id="6" creationId="{35934989-C939-8720-D54C-7E70A4207C76}"/>
          </ac:picMkLst>
        </pc:picChg>
        <pc:picChg chg="add mod">
          <ac:chgData name="K HJ" userId="4907bd78673f6f66" providerId="Windows Live" clId="Web-{98BD082F-7058-4168-9043-6A06F701D8F3}" dt="2022-10-05T04:06:03.356" v="781" actId="1076"/>
          <ac:picMkLst>
            <pc:docMk/>
            <pc:sldMk cId="3120067311" sldId="314"/>
            <ac:picMk id="12" creationId="{DA69F7DB-B474-C4B1-4845-72B212B5AF5D}"/>
          </ac:picMkLst>
        </pc:picChg>
        <pc:picChg chg="add del mod">
          <ac:chgData name="K HJ" userId="4907bd78673f6f66" providerId="Windows Live" clId="Web-{98BD082F-7058-4168-9043-6A06F701D8F3}" dt="2022-10-05T04:04:19.291" v="768"/>
          <ac:picMkLst>
            <pc:docMk/>
            <pc:sldMk cId="3120067311" sldId="314"/>
            <ac:picMk id="15" creationId="{D10EA5F6-B5D4-F69E-1718-30F53F290D12}"/>
          </ac:picMkLst>
        </pc:picChg>
        <pc:picChg chg="mod">
          <ac:chgData name="K HJ" userId="4907bd78673f6f66" providerId="Windows Live" clId="Web-{98BD082F-7058-4168-9043-6A06F701D8F3}" dt="2022-10-05T05:35:35.306" v="1289" actId="1076"/>
          <ac:picMkLst>
            <pc:docMk/>
            <pc:sldMk cId="3120067311" sldId="314"/>
            <ac:picMk id="16" creationId="{2F3D2347-C554-A90C-1628-278D9BC8F5E9}"/>
          </ac:picMkLst>
        </pc:picChg>
        <pc:picChg chg="del">
          <ac:chgData name="K HJ" userId="4907bd78673f6f66" providerId="Windows Live" clId="Web-{98BD082F-7058-4168-9043-6A06F701D8F3}" dt="2022-10-05T02:55:35.034" v="671"/>
          <ac:picMkLst>
            <pc:docMk/>
            <pc:sldMk cId="3120067311" sldId="314"/>
            <ac:picMk id="16" creationId="{E1326AA6-0B9E-DDF1-E23E-3070015D26A9}"/>
          </ac:picMkLst>
        </pc:picChg>
        <pc:picChg chg="add mod">
          <ac:chgData name="K HJ" userId="4907bd78673f6f66" providerId="Windows Live" clId="Web-{98BD082F-7058-4168-9043-6A06F701D8F3}" dt="2022-10-05T04:06:04.091" v="782" actId="1076"/>
          <ac:picMkLst>
            <pc:docMk/>
            <pc:sldMk cId="3120067311" sldId="314"/>
            <ac:picMk id="17" creationId="{FFEB459A-7A0D-E139-E21A-126F56C108EB}"/>
          </ac:picMkLst>
        </pc:picChg>
        <pc:picChg chg="del">
          <ac:chgData name="K HJ" userId="4907bd78673f6f66" providerId="Windows Live" clId="Web-{98BD082F-7058-4168-9043-6A06F701D8F3}" dt="2022-10-05T02:55:34.441" v="670"/>
          <ac:picMkLst>
            <pc:docMk/>
            <pc:sldMk cId="3120067311" sldId="314"/>
            <ac:picMk id="18" creationId="{48542098-5356-E840-046E-72AA1AEB4AB0}"/>
          </ac:picMkLst>
        </pc:picChg>
        <pc:picChg chg="add mod">
          <ac:chgData name="K HJ" userId="4907bd78673f6f66" providerId="Windows Live" clId="Web-{98BD082F-7058-4168-9043-6A06F701D8F3}" dt="2022-10-05T04:06:04.700" v="783" actId="1076"/>
          <ac:picMkLst>
            <pc:docMk/>
            <pc:sldMk cId="3120067311" sldId="314"/>
            <ac:picMk id="19" creationId="{80900D05-D7A8-4898-3E28-566369D8205B}"/>
          </ac:picMkLst>
        </pc:picChg>
        <pc:picChg chg="del">
          <ac:chgData name="K HJ" userId="4907bd78673f6f66" providerId="Windows Live" clId="Web-{98BD082F-7058-4168-9043-6A06F701D8F3}" dt="2022-10-05T02:55:35.362" v="672"/>
          <ac:picMkLst>
            <pc:docMk/>
            <pc:sldMk cId="3120067311" sldId="314"/>
            <ac:picMk id="20" creationId="{0578C328-EC51-D096-E880-8DFD7493C278}"/>
          </ac:picMkLst>
        </pc:picChg>
        <pc:picChg chg="add mod">
          <ac:chgData name="K HJ" userId="4907bd78673f6f66" providerId="Windows Live" clId="Web-{98BD082F-7058-4168-9043-6A06F701D8F3}" dt="2022-10-05T04:06:08.153" v="786" actId="1076"/>
          <ac:picMkLst>
            <pc:docMk/>
            <pc:sldMk cId="3120067311" sldId="314"/>
            <ac:picMk id="22" creationId="{854D585C-99E9-A2CB-7F35-4C2244CA0609}"/>
          </ac:picMkLst>
        </pc:picChg>
        <pc:picChg chg="del mod">
          <ac:chgData name="K HJ" userId="4907bd78673f6f66" providerId="Windows Live" clId="Web-{98BD082F-7058-4168-9043-6A06F701D8F3}" dt="2022-10-05T02:55:35.753" v="674"/>
          <ac:picMkLst>
            <pc:docMk/>
            <pc:sldMk cId="3120067311" sldId="314"/>
            <ac:picMk id="22" creationId="{BF438CC7-2B4C-C1F4-F302-CEBD36DD83BE}"/>
          </ac:picMkLst>
        </pc:picChg>
        <pc:picChg chg="add mod">
          <ac:chgData name="K HJ" userId="4907bd78673f6f66" providerId="Windows Live" clId="Web-{98BD082F-7058-4168-9043-6A06F701D8F3}" dt="2022-10-05T04:06:06.075" v="785" actId="1076"/>
          <ac:picMkLst>
            <pc:docMk/>
            <pc:sldMk cId="3120067311" sldId="314"/>
            <ac:picMk id="26" creationId="{8F0BFF2C-4CD0-C7CC-1DDD-7E56DE53AEE1}"/>
          </ac:picMkLst>
        </pc:picChg>
        <pc:picChg chg="add mod">
          <ac:chgData name="K HJ" userId="4907bd78673f6f66" providerId="Windows Live" clId="Web-{98BD082F-7058-4168-9043-6A06F701D8F3}" dt="2022-10-05T04:16:56.747" v="895" actId="1076"/>
          <ac:picMkLst>
            <pc:docMk/>
            <pc:sldMk cId="3120067311" sldId="314"/>
            <ac:picMk id="27" creationId="{5FEF6E5B-0490-2819-8EAF-E1514056797B}"/>
          </ac:picMkLst>
        </pc:picChg>
      </pc:sldChg>
      <pc:sldChg chg="addSp delSp modSp add replId">
        <pc:chgData name="K HJ" userId="4907bd78673f6f66" providerId="Windows Live" clId="Web-{98BD082F-7058-4168-9043-6A06F701D8F3}" dt="2022-10-05T05:22:57.511" v="1149"/>
        <pc:sldMkLst>
          <pc:docMk/>
          <pc:sldMk cId="2923434361" sldId="315"/>
        </pc:sldMkLst>
        <pc:spChg chg="del mod">
          <ac:chgData name="K HJ" userId="4907bd78673f6f66" providerId="Windows Live" clId="Web-{98BD082F-7058-4168-9043-6A06F701D8F3}" dt="2022-10-05T05:22:22.057" v="1146"/>
          <ac:spMkLst>
            <pc:docMk/>
            <pc:sldMk cId="2923434361" sldId="315"/>
            <ac:spMk id="2" creationId="{1A3634B5-9290-51B8-6356-F324EFE163F0}"/>
          </ac:spMkLst>
        </pc:spChg>
        <pc:spChg chg="mod">
          <ac:chgData name="K HJ" userId="4907bd78673f6f66" providerId="Windows Live" clId="Web-{98BD082F-7058-4168-9043-6A06F701D8F3}" dt="2022-10-05T04:23:27.006" v="918" actId="20577"/>
          <ac:spMkLst>
            <pc:docMk/>
            <pc:sldMk cId="2923434361" sldId="315"/>
            <ac:spMk id="4" creationId="{9714BF4F-3B6A-2525-51BA-9177C6875444}"/>
          </ac:spMkLst>
        </pc:spChg>
        <pc:spChg chg="add mod">
          <ac:chgData name="K HJ" userId="4907bd78673f6f66" providerId="Windows Live" clId="Web-{98BD082F-7058-4168-9043-6A06F701D8F3}" dt="2022-10-05T04:33:41.740" v="1142" actId="20577"/>
          <ac:spMkLst>
            <pc:docMk/>
            <pc:sldMk cId="2923434361" sldId="315"/>
            <ac:spMk id="7" creationId="{8B3A4143-2365-7C5F-52CA-C1800D2E967C}"/>
          </ac:spMkLst>
        </pc:spChg>
        <pc:spChg chg="mod">
          <ac:chgData name="K HJ" userId="4907bd78673f6f66" providerId="Windows Live" clId="Web-{98BD082F-7058-4168-9043-6A06F701D8F3}" dt="2022-10-05T05:21:51.150" v="1143" actId="1076"/>
          <ac:spMkLst>
            <pc:docMk/>
            <pc:sldMk cId="2923434361" sldId="315"/>
            <ac:spMk id="12" creationId="{102E9EB8-8ED5-0718-E3CD-CF9440A67C34}"/>
          </ac:spMkLst>
        </pc:spChg>
        <pc:spChg chg="del">
          <ac:chgData name="K HJ" userId="4907bd78673f6f66" providerId="Windows Live" clId="Web-{98BD082F-7058-4168-9043-6A06F701D8F3}" dt="2022-10-05T04:23:30.335" v="919"/>
          <ac:spMkLst>
            <pc:docMk/>
            <pc:sldMk cId="2923434361" sldId="315"/>
            <ac:spMk id="18" creationId="{11DAF163-DD86-8B76-C7E2-3E13B7F098E6}"/>
          </ac:spMkLst>
        </pc:spChg>
        <pc:graphicFrameChg chg="modGraphic">
          <ac:chgData name="K HJ" userId="4907bd78673f6f66" providerId="Windows Live" clId="Web-{98BD082F-7058-4168-9043-6A06F701D8F3}" dt="2022-10-05T05:22:57.511" v="1149"/>
          <ac:graphicFrameMkLst>
            <pc:docMk/>
            <pc:sldMk cId="2923434361" sldId="315"/>
            <ac:graphicFrameMk id="20" creationId="{4B34A4D1-017A-20F1-D5DA-5208A98197C6}"/>
          </ac:graphicFrameMkLst>
        </pc:graphicFrameChg>
        <pc:picChg chg="del">
          <ac:chgData name="K HJ" userId="4907bd78673f6f66" providerId="Windows Live" clId="Web-{98BD082F-7058-4168-9043-6A06F701D8F3}" dt="2022-10-05T04:22:54.209" v="901"/>
          <ac:picMkLst>
            <pc:docMk/>
            <pc:sldMk cId="2923434361" sldId="315"/>
            <ac:picMk id="5" creationId="{13C14327-F8BA-8ED8-41A1-FAC74BE3EFE2}"/>
          </ac:picMkLst>
        </pc:picChg>
        <pc:picChg chg="del">
          <ac:chgData name="K HJ" userId="4907bd78673f6f66" providerId="Windows Live" clId="Web-{98BD082F-7058-4168-9043-6A06F701D8F3}" dt="2022-10-05T04:04:16.166" v="767"/>
          <ac:picMkLst>
            <pc:docMk/>
            <pc:sldMk cId="2923434361" sldId="315"/>
            <ac:picMk id="6" creationId="{92B42A42-F903-91E9-F428-6AF1A712B39C}"/>
          </ac:picMkLst>
        </pc:picChg>
        <pc:picChg chg="del">
          <ac:chgData name="K HJ" userId="4907bd78673f6f66" providerId="Windows Live" clId="Web-{98BD082F-7058-4168-9043-6A06F701D8F3}" dt="2022-10-05T04:22:54.865" v="902"/>
          <ac:picMkLst>
            <pc:docMk/>
            <pc:sldMk cId="2923434361" sldId="315"/>
            <ac:picMk id="14" creationId="{28132D55-5F74-D1A3-4669-BE1ED0B03E89}"/>
          </ac:picMkLst>
        </pc:picChg>
        <pc:picChg chg="del">
          <ac:chgData name="K HJ" userId="4907bd78673f6f66" providerId="Windows Live" clId="Web-{98BD082F-7058-4168-9043-6A06F701D8F3}" dt="2022-10-05T04:22:55.209" v="903"/>
          <ac:picMkLst>
            <pc:docMk/>
            <pc:sldMk cId="2923434361" sldId="315"/>
            <ac:picMk id="16" creationId="{77D1D5AB-A95B-1FB2-0F8C-B4E3D5279751}"/>
          </ac:picMkLst>
        </pc:picChg>
      </pc:sldChg>
      <pc:sldChg chg="addSp delSp modSp add replId modNotes">
        <pc:chgData name="K HJ" userId="4907bd78673f6f66" providerId="Windows Live" clId="Web-{98BD082F-7058-4168-9043-6A06F701D8F3}" dt="2022-10-05T07:00:59.462" v="2218" actId="1076"/>
        <pc:sldMkLst>
          <pc:docMk/>
          <pc:sldMk cId="190815367" sldId="316"/>
        </pc:sldMkLst>
        <pc:spChg chg="mod">
          <ac:chgData name="K HJ" userId="4907bd78673f6f66" providerId="Windows Live" clId="Web-{98BD082F-7058-4168-9043-6A06F701D8F3}" dt="2022-10-05T06:51:56.640" v="2069" actId="1076"/>
          <ac:spMkLst>
            <pc:docMk/>
            <pc:sldMk cId="190815367" sldId="316"/>
            <ac:spMk id="3" creationId="{1835EC00-75DB-A349-5446-7126CF567294}"/>
          </ac:spMkLst>
        </pc:spChg>
        <pc:spChg chg="mod">
          <ac:chgData name="K HJ" userId="4907bd78673f6f66" providerId="Windows Live" clId="Web-{98BD082F-7058-4168-9043-6A06F701D8F3}" dt="2022-10-05T06:59:12.398" v="2173" actId="20577"/>
          <ac:spMkLst>
            <pc:docMk/>
            <pc:sldMk cId="190815367" sldId="316"/>
            <ac:spMk id="4" creationId="{9714BF4F-3B6A-2525-51BA-9177C6875444}"/>
          </ac:spMkLst>
        </pc:spChg>
        <pc:spChg chg="add del mod ord">
          <ac:chgData name="K HJ" userId="4907bd78673f6f66" providerId="Windows Live" clId="Web-{98BD082F-7058-4168-9043-6A06F701D8F3}" dt="2022-10-05T06:58:48.647" v="2143"/>
          <ac:spMkLst>
            <pc:docMk/>
            <pc:sldMk cId="190815367" sldId="316"/>
            <ac:spMk id="5" creationId="{55BCB0F1-3597-58BD-7FD8-FBDC9CF4B088}"/>
          </ac:spMkLst>
        </pc:spChg>
        <pc:spChg chg="del">
          <ac:chgData name="K HJ" userId="4907bd78673f6f66" providerId="Windows Live" clId="Web-{98BD082F-7058-4168-9043-6A06F701D8F3}" dt="2022-10-05T06:58:48.647" v="2144"/>
          <ac:spMkLst>
            <pc:docMk/>
            <pc:sldMk cId="190815367" sldId="316"/>
            <ac:spMk id="14" creationId="{6E6ED941-90FD-3391-0763-3F6B88C9C516}"/>
          </ac:spMkLst>
        </pc:spChg>
        <pc:spChg chg="del mod ord">
          <ac:chgData name="K HJ" userId="4907bd78673f6f66" providerId="Windows Live" clId="Web-{98BD082F-7058-4168-9043-6A06F701D8F3}" dt="2022-10-05T06:58:45.131" v="2140"/>
          <ac:spMkLst>
            <pc:docMk/>
            <pc:sldMk cId="190815367" sldId="316"/>
            <ac:spMk id="18" creationId="{8C262D0C-EA08-798C-2CB1-375C3637A559}"/>
          </ac:spMkLst>
        </pc:spChg>
        <pc:spChg chg="add del mod">
          <ac:chgData name="K HJ" userId="4907bd78673f6f66" providerId="Windows Live" clId="Web-{98BD082F-7058-4168-9043-6A06F701D8F3}" dt="2022-10-05T06:58:48.647" v="2141"/>
          <ac:spMkLst>
            <pc:docMk/>
            <pc:sldMk cId="190815367" sldId="316"/>
            <ac:spMk id="19" creationId="{90740E25-040C-FA9F-FE0D-11D54CAB20C4}"/>
          </ac:spMkLst>
        </pc:spChg>
        <pc:spChg chg="add del">
          <ac:chgData name="K HJ" userId="4907bd78673f6f66" providerId="Windows Live" clId="Web-{98BD082F-7058-4168-9043-6A06F701D8F3}" dt="2022-10-05T06:59:46.054" v="2208"/>
          <ac:spMkLst>
            <pc:docMk/>
            <pc:sldMk cId="190815367" sldId="316"/>
            <ac:spMk id="22" creationId="{563F321C-62F7-4D4D-2332-CCB9C85B011F}"/>
          </ac:spMkLst>
        </pc:spChg>
        <pc:spChg chg="add mod">
          <ac:chgData name="K HJ" userId="4907bd78673f6f66" providerId="Windows Live" clId="Web-{98BD082F-7058-4168-9043-6A06F701D8F3}" dt="2022-10-05T06:59:32.398" v="2205" actId="20577"/>
          <ac:spMkLst>
            <pc:docMk/>
            <pc:sldMk cId="190815367" sldId="316"/>
            <ac:spMk id="24" creationId="{669F6DF9-CDBB-CA65-215A-98852ADC38F5}"/>
          </ac:spMkLst>
        </pc:spChg>
        <pc:spChg chg="add del mod">
          <ac:chgData name="K HJ" userId="4907bd78673f6f66" providerId="Windows Live" clId="Web-{98BD082F-7058-4168-9043-6A06F701D8F3}" dt="2022-10-05T06:59:47.773" v="2209"/>
          <ac:spMkLst>
            <pc:docMk/>
            <pc:sldMk cId="190815367" sldId="316"/>
            <ac:spMk id="26" creationId="{3F2849F1-FF98-DA20-F061-96BD7650FF44}"/>
          </ac:spMkLst>
        </pc:spChg>
        <pc:spChg chg="add ord">
          <ac:chgData name="K HJ" userId="4907bd78673f6f66" providerId="Windows Live" clId="Web-{98BD082F-7058-4168-9043-6A06F701D8F3}" dt="2022-10-05T06:59:59.305" v="2211"/>
          <ac:spMkLst>
            <pc:docMk/>
            <pc:sldMk cId="190815367" sldId="316"/>
            <ac:spMk id="28" creationId="{9CCED77E-17A8-0DEE-DB1C-83FEA8A9C1EE}"/>
          </ac:spMkLst>
        </pc:spChg>
        <pc:picChg chg="add del mod">
          <ac:chgData name="K HJ" userId="4907bd78673f6f66" providerId="Windows Live" clId="Web-{98BD082F-7058-4168-9043-6A06F701D8F3}" dt="2022-10-05T06:50:10.419" v="2055"/>
          <ac:picMkLst>
            <pc:docMk/>
            <pc:sldMk cId="190815367" sldId="316"/>
            <ac:picMk id="7" creationId="{5DB8B19A-2C7C-CA45-90C5-2B28F5D51279}"/>
          </ac:picMkLst>
        </pc:picChg>
        <pc:picChg chg="add del">
          <ac:chgData name="K HJ" userId="4907bd78673f6f66" providerId="Windows Live" clId="Web-{98BD082F-7058-4168-9043-6A06F701D8F3}" dt="2022-10-05T06:51:02.982" v="2061"/>
          <ac:picMkLst>
            <pc:docMk/>
            <pc:sldMk cId="190815367" sldId="316"/>
            <ac:picMk id="13" creationId="{82E145B8-E630-55ED-E460-8768B2D5D37C}"/>
          </ac:picMkLst>
        </pc:picChg>
        <pc:picChg chg="del">
          <ac:chgData name="K HJ" userId="4907bd78673f6f66" providerId="Windows Live" clId="Web-{98BD082F-7058-4168-9043-6A06F701D8F3}" dt="2022-10-05T06:49:54.090" v="2048"/>
          <ac:picMkLst>
            <pc:docMk/>
            <pc:sldMk cId="190815367" sldId="316"/>
            <ac:picMk id="15" creationId="{FB108B6E-5AFE-8E6D-1920-A62BB5C7534B}"/>
          </ac:picMkLst>
        </pc:picChg>
        <pc:picChg chg="add del mod modCrop">
          <ac:chgData name="K HJ" userId="4907bd78673f6f66" providerId="Windows Live" clId="Web-{98BD082F-7058-4168-9043-6A06F701D8F3}" dt="2022-10-05T06:58:43.506" v="2139"/>
          <ac:picMkLst>
            <pc:docMk/>
            <pc:sldMk cId="190815367" sldId="316"/>
            <ac:picMk id="16" creationId="{C33FC33B-3766-02EF-9E85-8BEBBA3E3A52}"/>
          </ac:picMkLst>
        </pc:picChg>
        <pc:picChg chg="add del">
          <ac:chgData name="K HJ" userId="4907bd78673f6f66" providerId="Windows Live" clId="Web-{98BD082F-7058-4168-9043-6A06F701D8F3}" dt="2022-10-05T04:04:50.323" v="776"/>
          <ac:picMkLst>
            <pc:docMk/>
            <pc:sldMk cId="190815367" sldId="316"/>
            <ac:picMk id="16" creationId="{E2DC06A2-CD47-CEA5-7C47-4D479FFDB9C6}"/>
          </ac:picMkLst>
        </pc:picChg>
        <pc:picChg chg="del mod">
          <ac:chgData name="K HJ" userId="4907bd78673f6f66" providerId="Windows Live" clId="Web-{98BD082F-7058-4168-9043-6A06F701D8F3}" dt="2022-10-05T06:58:48.647" v="2142"/>
          <ac:picMkLst>
            <pc:docMk/>
            <pc:sldMk cId="190815367" sldId="316"/>
            <ac:picMk id="17" creationId="{7BA23146-45F6-673D-DBBF-4EB8A653A124}"/>
          </ac:picMkLst>
        </pc:picChg>
        <pc:picChg chg="add mod">
          <ac:chgData name="K HJ" userId="4907bd78673f6f66" providerId="Windows Live" clId="Web-{98BD082F-7058-4168-9043-6A06F701D8F3}" dt="2022-10-05T07:00:59.462" v="2218" actId="1076"/>
          <ac:picMkLst>
            <pc:docMk/>
            <pc:sldMk cId="190815367" sldId="316"/>
            <ac:picMk id="29" creationId="{5ECDD78E-BEF0-B1D6-A109-674349B64410}"/>
          </ac:picMkLst>
        </pc:picChg>
        <pc:cxnChg chg="del mod">
          <ac:chgData name="K HJ" userId="4907bd78673f6f66" providerId="Windows Live" clId="Web-{98BD082F-7058-4168-9043-6A06F701D8F3}" dt="2022-10-05T06:52:40.437" v="2077"/>
          <ac:cxnSpMkLst>
            <pc:docMk/>
            <pc:sldMk cId="190815367" sldId="316"/>
            <ac:cxnSpMk id="20" creationId="{259A1CB5-C10F-50F0-333E-164364E067D9}"/>
          </ac:cxnSpMkLst>
        </pc:cxnChg>
      </pc:sldChg>
      <pc:sldChg chg="addSp delSp modSp modNotes">
        <pc:chgData name="K HJ" userId="4907bd78673f6f66" providerId="Windows Live" clId="Web-{98BD082F-7058-4168-9043-6A06F701D8F3}" dt="2022-10-05T06:17:47.696" v="1804" actId="20577"/>
        <pc:sldMkLst>
          <pc:docMk/>
          <pc:sldMk cId="2260126969" sldId="317"/>
        </pc:sldMkLst>
        <pc:spChg chg="mod">
          <ac:chgData name="K HJ" userId="4907bd78673f6f66" providerId="Windows Live" clId="Web-{98BD082F-7058-4168-9043-6A06F701D8F3}" dt="2022-10-05T05:32:44.959" v="1214" actId="20577"/>
          <ac:spMkLst>
            <pc:docMk/>
            <pc:sldMk cId="2260126969" sldId="317"/>
            <ac:spMk id="4" creationId="{9714BF4F-3B6A-2525-51BA-9177C6875444}"/>
          </ac:spMkLst>
        </pc:spChg>
        <pc:spChg chg="del">
          <ac:chgData name="K HJ" userId="4907bd78673f6f66" providerId="Windows Live" clId="Web-{98BD082F-7058-4168-9043-6A06F701D8F3}" dt="2022-10-05T05:32:48.225" v="1217"/>
          <ac:spMkLst>
            <pc:docMk/>
            <pc:sldMk cId="2260126969" sldId="317"/>
            <ac:spMk id="13" creationId="{5C76378D-8700-B0C3-8E52-5EB6D7858E89}"/>
          </ac:spMkLst>
        </pc:spChg>
        <pc:spChg chg="del">
          <ac:chgData name="K HJ" userId="4907bd78673f6f66" providerId="Windows Live" clId="Web-{98BD082F-7058-4168-9043-6A06F701D8F3}" dt="2022-10-05T05:32:48.225" v="1216"/>
          <ac:spMkLst>
            <pc:docMk/>
            <pc:sldMk cId="2260126969" sldId="317"/>
            <ac:spMk id="14" creationId="{6E6ED941-90FD-3391-0763-3F6B88C9C516}"/>
          </ac:spMkLst>
        </pc:spChg>
        <pc:spChg chg="del mod">
          <ac:chgData name="K HJ" userId="4907bd78673f6f66" providerId="Windows Live" clId="Web-{98BD082F-7058-4168-9043-6A06F701D8F3}" dt="2022-10-05T05:32:48.225" v="1215"/>
          <ac:spMkLst>
            <pc:docMk/>
            <pc:sldMk cId="2260126969" sldId="317"/>
            <ac:spMk id="15" creationId="{9675B820-4774-37DC-9B65-C759B277DE70}"/>
          </ac:spMkLst>
        </pc:spChg>
        <pc:spChg chg="add mod">
          <ac:chgData name="K HJ" userId="4907bd78673f6f66" providerId="Windows Live" clId="Web-{98BD082F-7058-4168-9043-6A06F701D8F3}" dt="2022-10-05T05:49:31.649" v="1498" actId="20577"/>
          <ac:spMkLst>
            <pc:docMk/>
            <pc:sldMk cId="2260126969" sldId="317"/>
            <ac:spMk id="17" creationId="{EB2B265D-80E0-9C06-5608-78BD99A18ADB}"/>
          </ac:spMkLst>
        </pc:spChg>
        <pc:spChg chg="add mod">
          <ac:chgData name="K HJ" userId="4907bd78673f6f66" providerId="Windows Live" clId="Web-{98BD082F-7058-4168-9043-6A06F701D8F3}" dt="2022-10-05T05:52:57.122" v="1592" actId="20577"/>
          <ac:spMkLst>
            <pc:docMk/>
            <pc:sldMk cId="2260126969" sldId="317"/>
            <ac:spMk id="18" creationId="{B8FA6625-4063-1C9A-11C3-7CC354C4B413}"/>
          </ac:spMkLst>
        </pc:spChg>
        <pc:spChg chg="add mod">
          <ac:chgData name="K HJ" userId="4907bd78673f6f66" providerId="Windows Live" clId="Web-{98BD082F-7058-4168-9043-6A06F701D8F3}" dt="2022-10-05T05:52:48.481" v="1590" actId="20577"/>
          <ac:spMkLst>
            <pc:docMk/>
            <pc:sldMk cId="2260126969" sldId="317"/>
            <ac:spMk id="19" creationId="{6B1807C6-CD16-FF33-9FD5-3BFF9A3CAFCD}"/>
          </ac:spMkLst>
        </pc:spChg>
        <pc:spChg chg="add del">
          <ac:chgData name="K HJ" userId="4907bd78673f6f66" providerId="Windows Live" clId="Web-{98BD082F-7058-4168-9043-6A06F701D8F3}" dt="2022-10-05T05:33:27.507" v="1233"/>
          <ac:spMkLst>
            <pc:docMk/>
            <pc:sldMk cId="2260126969" sldId="317"/>
            <ac:spMk id="20" creationId="{C377BEA9-C9AD-4A17-4239-488CDC61408B}"/>
          </ac:spMkLst>
        </pc:spChg>
        <pc:spChg chg="add mod">
          <ac:chgData name="K HJ" userId="4907bd78673f6f66" providerId="Windows Live" clId="Web-{98BD082F-7058-4168-9043-6A06F701D8F3}" dt="2022-10-05T06:17:47.696" v="1804" actId="20577"/>
          <ac:spMkLst>
            <pc:docMk/>
            <pc:sldMk cId="2260126969" sldId="317"/>
            <ac:spMk id="21" creationId="{74877BFC-D209-20A2-5E2A-E91EC0BC2366}"/>
          </ac:spMkLst>
        </pc:spChg>
        <pc:picChg chg="add del mod">
          <ac:chgData name="K HJ" userId="4907bd78673f6f66" providerId="Windows Live" clId="Web-{98BD082F-7058-4168-9043-6A06F701D8F3}" dt="2022-10-05T05:49:06.711" v="1495"/>
          <ac:picMkLst>
            <pc:docMk/>
            <pc:sldMk cId="2260126969" sldId="317"/>
            <ac:picMk id="5" creationId="{E70E0E60-A69F-1D2F-4241-8B7ED37E0C69}"/>
          </ac:picMkLst>
        </pc:picChg>
        <pc:picChg chg="add del mod">
          <ac:chgData name="K HJ" userId="4907bd78673f6f66" providerId="Windows Live" clId="Web-{98BD082F-7058-4168-9043-6A06F701D8F3}" dt="2022-10-05T05:49:00.258" v="1491"/>
          <ac:picMkLst>
            <pc:docMk/>
            <pc:sldMk cId="2260126969" sldId="317"/>
            <ac:picMk id="7" creationId="{8D3D516B-6092-2223-BF7E-1F30FA3091A2}"/>
          </ac:picMkLst>
        </pc:picChg>
        <pc:picChg chg="add del mod">
          <ac:chgData name="K HJ" userId="4907bd78673f6f66" providerId="Windows Live" clId="Web-{98BD082F-7058-4168-9043-6A06F701D8F3}" dt="2022-10-05T05:48:58.242" v="1490"/>
          <ac:picMkLst>
            <pc:docMk/>
            <pc:sldMk cId="2260126969" sldId="317"/>
            <ac:picMk id="28" creationId="{A265996B-AA52-E0A8-DB8F-28D5AEE8960C}"/>
          </ac:picMkLst>
        </pc:picChg>
        <pc:picChg chg="add del mod">
          <ac:chgData name="K HJ" userId="4907bd78673f6f66" providerId="Windows Live" clId="Web-{98BD082F-7058-4168-9043-6A06F701D8F3}" dt="2022-10-05T05:45:31.051" v="1439"/>
          <ac:picMkLst>
            <pc:docMk/>
            <pc:sldMk cId="2260126969" sldId="317"/>
            <ac:picMk id="30" creationId="{9D354E10-6C30-BFC0-9BA5-E3CF1CD8A0B2}"/>
          </ac:picMkLst>
        </pc:picChg>
        <pc:picChg chg="add del mod">
          <ac:chgData name="K HJ" userId="4907bd78673f6f66" providerId="Windows Live" clId="Web-{98BD082F-7058-4168-9043-6A06F701D8F3}" dt="2022-10-05T05:49:02.617" v="1492"/>
          <ac:picMkLst>
            <pc:docMk/>
            <pc:sldMk cId="2260126969" sldId="317"/>
            <ac:picMk id="32" creationId="{F95F864E-9D1B-AC4D-FDE7-D4ADC25A0674}"/>
          </ac:picMkLst>
        </pc:picChg>
        <pc:picChg chg="add del mod">
          <ac:chgData name="K HJ" userId="4907bd78673f6f66" providerId="Windows Live" clId="Web-{98BD082F-7058-4168-9043-6A06F701D8F3}" dt="2022-10-05T05:49:04.602" v="1494"/>
          <ac:picMkLst>
            <pc:docMk/>
            <pc:sldMk cId="2260126969" sldId="317"/>
            <ac:picMk id="34" creationId="{4D14AEEC-73D4-20AA-4494-44496958F80B}"/>
          </ac:picMkLst>
        </pc:picChg>
        <pc:cxnChg chg="add mod">
          <ac:chgData name="K HJ" userId="4907bd78673f6f66" providerId="Windows Live" clId="Web-{98BD082F-7058-4168-9043-6A06F701D8F3}" dt="2022-10-05T05:49:48.118" v="1500" actId="1076"/>
          <ac:cxnSpMkLst>
            <pc:docMk/>
            <pc:sldMk cId="2260126969" sldId="317"/>
            <ac:cxnSpMk id="23" creationId="{2BB758CE-C4F9-E82F-405C-0E2224419DC2}"/>
          </ac:cxnSpMkLst>
        </pc:cxnChg>
        <pc:cxnChg chg="add mod">
          <ac:chgData name="K HJ" userId="4907bd78673f6f66" providerId="Windows Live" clId="Web-{98BD082F-7058-4168-9043-6A06F701D8F3}" dt="2022-10-05T05:36:12.166" v="1299" actId="1076"/>
          <ac:cxnSpMkLst>
            <pc:docMk/>
            <pc:sldMk cId="2260126969" sldId="317"/>
            <ac:cxnSpMk id="25" creationId="{25D32D93-C521-B8F2-74D5-F1D9B10CD5AA}"/>
          </ac:cxnSpMkLst>
        </pc:cxnChg>
        <pc:cxnChg chg="add mod">
          <ac:chgData name="K HJ" userId="4907bd78673f6f66" providerId="Windows Live" clId="Web-{98BD082F-7058-4168-9043-6A06F701D8F3}" dt="2022-10-05T05:36:12.166" v="1300" actId="1076"/>
          <ac:cxnSpMkLst>
            <pc:docMk/>
            <pc:sldMk cId="2260126969" sldId="317"/>
            <ac:cxnSpMk id="26" creationId="{8206312E-8004-DB6E-C049-72F1CB52411B}"/>
          </ac:cxnSpMkLst>
        </pc:cxnChg>
      </pc:sldChg>
      <pc:sldChg chg="add">
        <pc:chgData name="K HJ" userId="4907bd78673f6f66" providerId="Windows Live" clId="Web-{98BD082F-7058-4168-9043-6A06F701D8F3}" dt="2022-10-05T04:21:16.113" v="896"/>
        <pc:sldMkLst>
          <pc:docMk/>
          <pc:sldMk cId="1405386845" sldId="319"/>
        </pc:sldMkLst>
      </pc:sldChg>
      <pc:sldChg chg="add">
        <pc:chgData name="K HJ" userId="4907bd78673f6f66" providerId="Windows Live" clId="Web-{98BD082F-7058-4168-9043-6A06F701D8F3}" dt="2022-10-05T04:21:16.284" v="897"/>
        <pc:sldMkLst>
          <pc:docMk/>
          <pc:sldMk cId="579859268" sldId="320"/>
        </pc:sldMkLst>
      </pc:sldChg>
      <pc:sldChg chg="modSp add del">
        <pc:chgData name="K HJ" userId="4907bd78673f6f66" providerId="Windows Live" clId="Web-{98BD082F-7058-4168-9043-6A06F701D8F3}" dt="2022-10-05T04:27:43.497" v="1098"/>
        <pc:sldMkLst>
          <pc:docMk/>
          <pc:sldMk cId="2147939358" sldId="321"/>
        </pc:sldMkLst>
        <pc:grpChg chg="mod">
          <ac:chgData name="K HJ" userId="4907bd78673f6f66" providerId="Windows Live" clId="Web-{98BD082F-7058-4168-9043-6A06F701D8F3}" dt="2022-10-05T04:23:47.601" v="922" actId="1076"/>
          <ac:grpSpMkLst>
            <pc:docMk/>
            <pc:sldMk cId="2147939358" sldId="321"/>
            <ac:grpSpMk id="727" creationId="{00000000-0000-0000-0000-000000000000}"/>
          </ac:grpSpMkLst>
        </pc:grpChg>
      </pc:sldChg>
      <pc:sldChg chg="add">
        <pc:chgData name="K HJ" userId="4907bd78673f6f66" providerId="Windows Live" clId="Web-{98BD082F-7058-4168-9043-6A06F701D8F3}" dt="2022-10-05T04:21:16.534" v="899"/>
        <pc:sldMkLst>
          <pc:docMk/>
          <pc:sldMk cId="2532198914" sldId="322"/>
        </pc:sldMkLst>
      </pc:sldChg>
      <pc:sldChg chg="add del">
        <pc:chgData name="K HJ" userId="4907bd78673f6f66" providerId="Windows Live" clId="Web-{98BD082F-7058-4168-9043-6A06F701D8F3}" dt="2022-10-05T04:23:38.741" v="921"/>
        <pc:sldMkLst>
          <pc:docMk/>
          <pc:sldMk cId="1167499159" sldId="323"/>
        </pc:sldMkLst>
      </pc:sldChg>
      <pc:sldChg chg="addSp delSp modSp add replId modNotes">
        <pc:chgData name="K HJ" userId="4907bd78673f6f66" providerId="Windows Live" clId="Web-{98BD082F-7058-4168-9043-6A06F701D8F3}" dt="2022-10-05T04:27:38.950" v="1097" actId="20577"/>
        <pc:sldMkLst>
          <pc:docMk/>
          <pc:sldMk cId="960402550" sldId="324"/>
        </pc:sldMkLst>
        <pc:spChg chg="del">
          <ac:chgData name="K HJ" userId="4907bd78673f6f66" providerId="Windows Live" clId="Web-{98BD082F-7058-4168-9043-6A06F701D8F3}" dt="2022-10-05T04:23:33.491" v="920"/>
          <ac:spMkLst>
            <pc:docMk/>
            <pc:sldMk cId="960402550" sldId="324"/>
            <ac:spMk id="2" creationId="{1A3634B5-9290-51B8-6356-F324EFE163F0}"/>
          </ac:spMkLst>
        </pc:spChg>
        <pc:spChg chg="mod">
          <ac:chgData name="K HJ" userId="4907bd78673f6f66" providerId="Windows Live" clId="Web-{98BD082F-7058-4168-9043-6A06F701D8F3}" dt="2022-10-05T04:23:20.116" v="913" actId="20577"/>
          <ac:spMkLst>
            <pc:docMk/>
            <pc:sldMk cId="960402550" sldId="324"/>
            <ac:spMk id="4" creationId="{9714BF4F-3B6A-2525-51BA-9177C6875444}"/>
          </ac:spMkLst>
        </pc:spChg>
        <pc:spChg chg="add mod">
          <ac:chgData name="K HJ" userId="4907bd78673f6f66" providerId="Windows Live" clId="Web-{98BD082F-7058-4168-9043-6A06F701D8F3}" dt="2022-10-05T04:27:15.981" v="1060" actId="20577"/>
          <ac:spMkLst>
            <pc:docMk/>
            <pc:sldMk cId="960402550" sldId="324"/>
            <ac:spMk id="6" creationId="{67360B35-9F6D-81B0-F40E-66F9FFC269ED}"/>
          </ac:spMkLst>
        </pc:spChg>
        <pc:spChg chg="add mod">
          <ac:chgData name="K HJ" userId="4907bd78673f6f66" providerId="Windows Live" clId="Web-{98BD082F-7058-4168-9043-6A06F701D8F3}" dt="2022-10-05T04:27:38.950" v="1097" actId="20577"/>
          <ac:spMkLst>
            <pc:docMk/>
            <pc:sldMk cId="960402550" sldId="324"/>
            <ac:spMk id="7" creationId="{DF1D9AB6-25E1-3007-3B43-799B47365033}"/>
          </ac:spMkLst>
        </pc:spChg>
        <pc:spChg chg="add del">
          <ac:chgData name="K HJ" userId="4907bd78673f6f66" providerId="Windows Live" clId="Web-{98BD082F-7058-4168-9043-6A06F701D8F3}" dt="2022-10-05T04:26:36.558" v="1004"/>
          <ac:spMkLst>
            <pc:docMk/>
            <pc:sldMk cId="960402550" sldId="324"/>
            <ac:spMk id="12" creationId="{868C5584-2010-E37F-1C6A-A38D63A9B4A4}"/>
          </ac:spMkLst>
        </pc:spChg>
        <pc:spChg chg="mod">
          <ac:chgData name="K HJ" userId="4907bd78673f6f66" providerId="Windows Live" clId="Web-{98BD082F-7058-4168-9043-6A06F701D8F3}" dt="2022-10-05T04:27:23.450" v="1065" actId="20577"/>
          <ac:spMkLst>
            <pc:docMk/>
            <pc:sldMk cId="960402550" sldId="324"/>
            <ac:spMk id="18" creationId="{11DAF163-DD86-8B76-C7E2-3E13B7F098E6}"/>
          </ac:spMkLst>
        </pc:spChg>
      </pc:sldChg>
      <pc:sldChg chg="add replId">
        <pc:chgData name="K HJ" userId="4907bd78673f6f66" providerId="Windows Live" clId="Web-{98BD082F-7058-4168-9043-6A06F701D8F3}" dt="2022-10-05T05:32:40.600" v="1200"/>
        <pc:sldMkLst>
          <pc:docMk/>
          <pc:sldMk cId="1758261216" sldId="325"/>
        </pc:sldMkLst>
      </pc:sldChg>
      <pc:sldChg chg="addSp delSp modSp ord modNotes">
        <pc:chgData name="K HJ" userId="4907bd78673f6f66" providerId="Windows Live" clId="Web-{98BD082F-7058-4168-9043-6A06F701D8F3}" dt="2022-10-05T07:05:22.873" v="2250" actId="14100"/>
        <pc:sldMkLst>
          <pc:docMk/>
          <pc:sldMk cId="1684852944" sldId="326"/>
        </pc:sldMkLst>
        <pc:spChg chg="mod">
          <ac:chgData name="K HJ" userId="4907bd78673f6f66" providerId="Windows Live" clId="Web-{98BD082F-7058-4168-9043-6A06F701D8F3}" dt="2022-10-05T07:02:18.260" v="2226" actId="20577"/>
          <ac:spMkLst>
            <pc:docMk/>
            <pc:sldMk cId="1684852944" sldId="326"/>
            <ac:spMk id="4" creationId="{9714BF4F-3B6A-2525-51BA-9177C6875444}"/>
          </ac:spMkLst>
        </pc:spChg>
        <pc:spChg chg="add mod">
          <ac:chgData name="K HJ" userId="4907bd78673f6f66" providerId="Windows Live" clId="Web-{98BD082F-7058-4168-9043-6A06F701D8F3}" dt="2022-10-05T06:40:26.971" v="1967" actId="14100"/>
          <ac:spMkLst>
            <pc:docMk/>
            <pc:sldMk cId="1684852944" sldId="326"/>
            <ac:spMk id="13" creationId="{ADD59847-64E6-CC7C-8EAD-EE095ED032DC}"/>
          </ac:spMkLst>
        </pc:spChg>
        <pc:spChg chg="add del mod">
          <ac:chgData name="K HJ" userId="4907bd78673f6f66" providerId="Windows Live" clId="Web-{98BD082F-7058-4168-9043-6A06F701D8F3}" dt="2022-10-05T06:44:46.335" v="2006"/>
          <ac:spMkLst>
            <pc:docMk/>
            <pc:sldMk cId="1684852944" sldId="326"/>
            <ac:spMk id="19" creationId="{EA00920A-C5C0-C0DE-27AF-A8AA85754415}"/>
          </ac:spMkLst>
        </pc:spChg>
        <pc:spChg chg="add mod">
          <ac:chgData name="K HJ" userId="4907bd78673f6f66" providerId="Windows Live" clId="Web-{98BD082F-7058-4168-9043-6A06F701D8F3}" dt="2022-10-05T07:02:59.996" v="2231" actId="1076"/>
          <ac:spMkLst>
            <pc:docMk/>
            <pc:sldMk cId="1684852944" sldId="326"/>
            <ac:spMk id="23" creationId="{26232EC7-A270-0271-75C9-07285EF6B39C}"/>
          </ac:spMkLst>
        </pc:spChg>
        <pc:spChg chg="add del">
          <ac:chgData name="K HJ" userId="4907bd78673f6f66" providerId="Windows Live" clId="Web-{98BD082F-7058-4168-9043-6A06F701D8F3}" dt="2022-10-05T06:45:57.649" v="2019"/>
          <ac:spMkLst>
            <pc:docMk/>
            <pc:sldMk cId="1684852944" sldId="326"/>
            <ac:spMk id="24" creationId="{CD8361F7-8C94-7F33-06CC-F7B156DB4658}"/>
          </ac:spMkLst>
        </pc:spChg>
        <pc:spChg chg="add del mod">
          <ac:chgData name="K HJ" userId="4907bd78673f6f66" providerId="Windows Live" clId="Web-{98BD082F-7058-4168-9043-6A06F701D8F3}" dt="2022-10-05T06:45:57.524" v="2018"/>
          <ac:spMkLst>
            <pc:docMk/>
            <pc:sldMk cId="1684852944" sldId="326"/>
            <ac:spMk id="25" creationId="{4564F2A8-660A-F805-DBC5-76B7698CAD79}"/>
          </ac:spMkLst>
        </pc:spChg>
        <pc:spChg chg="add mod">
          <ac:chgData name="K HJ" userId="4907bd78673f6f66" providerId="Windows Live" clId="Web-{98BD082F-7058-4168-9043-6A06F701D8F3}" dt="2022-10-05T07:05:22.873" v="2250" actId="14100"/>
          <ac:spMkLst>
            <pc:docMk/>
            <pc:sldMk cId="1684852944" sldId="326"/>
            <ac:spMk id="27" creationId="{78672FDA-2239-A395-F39E-0EC60E3C42EA}"/>
          </ac:spMkLst>
        </pc:spChg>
        <pc:picChg chg="mod ord modCrop">
          <ac:chgData name="K HJ" userId="4907bd78673f6f66" providerId="Windows Live" clId="Web-{98BD082F-7058-4168-9043-6A06F701D8F3}" dt="2022-10-05T07:03:03.261" v="2232" actId="14100"/>
          <ac:picMkLst>
            <pc:docMk/>
            <pc:sldMk cId="1684852944" sldId="326"/>
            <ac:picMk id="6" creationId="{99714BC6-EA23-5AC7-09C1-B272757B9969}"/>
          </ac:picMkLst>
        </pc:picChg>
        <pc:picChg chg="mod ord">
          <ac:chgData name="K HJ" userId="4907bd78673f6f66" providerId="Windows Live" clId="Web-{98BD082F-7058-4168-9043-6A06F701D8F3}" dt="2022-10-05T06:44:33.725" v="2002" actId="1076"/>
          <ac:picMkLst>
            <pc:docMk/>
            <pc:sldMk cId="1684852944" sldId="326"/>
            <ac:picMk id="7" creationId="{62446919-94DA-B4B9-5041-A97D982719AF}"/>
          </ac:picMkLst>
        </pc:picChg>
        <pc:picChg chg="add mod modCrop">
          <ac:chgData name="K HJ" userId="4907bd78673f6f66" providerId="Windows Live" clId="Web-{98BD082F-7058-4168-9043-6A06F701D8F3}" dt="2022-10-05T07:02:59.996" v="2230" actId="1076"/>
          <ac:picMkLst>
            <pc:docMk/>
            <pc:sldMk cId="1684852944" sldId="326"/>
            <ac:picMk id="21" creationId="{8DF7B333-7563-D3DA-6D65-FBA2FEEA6AB3}"/>
          </ac:picMkLst>
        </pc:picChg>
        <pc:picChg chg="add mod modCrop">
          <ac:chgData name="K HJ" userId="4907bd78673f6f66" providerId="Windows Live" clId="Web-{98BD082F-7058-4168-9043-6A06F701D8F3}" dt="2022-10-05T06:46:35.806" v="2030" actId="1076"/>
          <ac:picMkLst>
            <pc:docMk/>
            <pc:sldMk cId="1684852944" sldId="326"/>
            <ac:picMk id="22" creationId="{69F09315-01EB-67BE-F501-B3C1480CFCF1}"/>
          </ac:picMkLst>
        </pc:picChg>
      </pc:sldChg>
      <pc:sldChg chg="delSp modSp add replId">
        <pc:chgData name="K HJ" userId="4907bd78673f6f66" providerId="Windows Live" clId="Web-{98BD082F-7058-4168-9043-6A06F701D8F3}" dt="2022-10-05T07:09:09.065" v="2261" actId="14100"/>
        <pc:sldMkLst>
          <pc:docMk/>
          <pc:sldMk cId="3294913750" sldId="327"/>
        </pc:sldMkLst>
        <pc:picChg chg="del">
          <ac:chgData name="K HJ" userId="4907bd78673f6f66" providerId="Windows Live" clId="Web-{98BD082F-7058-4168-9043-6A06F701D8F3}" dt="2022-10-05T06:26:40.737" v="1826"/>
          <ac:picMkLst>
            <pc:docMk/>
            <pc:sldMk cId="3294913750" sldId="327"/>
            <ac:picMk id="2" creationId="{978302BA-EB65-E975-5171-7FE2ED53BD21}"/>
          </ac:picMkLst>
        </pc:picChg>
        <pc:picChg chg="mod">
          <ac:chgData name="K HJ" userId="4907bd78673f6f66" providerId="Windows Live" clId="Web-{98BD082F-7058-4168-9043-6A06F701D8F3}" dt="2022-10-05T07:09:09.065" v="2261" actId="14100"/>
          <ac:picMkLst>
            <pc:docMk/>
            <pc:sldMk cId="3294913750" sldId="327"/>
            <ac:picMk id="4" creationId="{3F50BC01-93DD-9185-990C-34B6F0906800}"/>
          </ac:picMkLst>
        </pc:picChg>
      </pc:sldChg>
      <pc:sldChg chg="addSp delSp modSp add replId">
        <pc:chgData name="K HJ" userId="4907bd78673f6f66" providerId="Windows Live" clId="Web-{98BD082F-7058-4168-9043-6A06F701D8F3}" dt="2022-10-05T06:59:08.038" v="2167" actId="20577"/>
        <pc:sldMkLst>
          <pc:docMk/>
          <pc:sldMk cId="1619566999" sldId="328"/>
        </pc:sldMkLst>
        <pc:spChg chg="mod">
          <ac:chgData name="K HJ" userId="4907bd78673f6f66" providerId="Windows Live" clId="Web-{98BD082F-7058-4168-9043-6A06F701D8F3}" dt="2022-10-05T06:59:08.038" v="2167" actId="20577"/>
          <ac:spMkLst>
            <pc:docMk/>
            <pc:sldMk cId="1619566999" sldId="328"/>
            <ac:spMk id="4" creationId="{9714BF4F-3B6A-2525-51BA-9177C6875444}"/>
          </ac:spMkLst>
        </pc:spChg>
        <pc:spChg chg="add mod">
          <ac:chgData name="K HJ" userId="4907bd78673f6f66" providerId="Windows Live" clId="Web-{98BD082F-7058-4168-9043-6A06F701D8F3}" dt="2022-10-05T06:57:12.895" v="2129" actId="1076"/>
          <ac:spMkLst>
            <pc:docMk/>
            <pc:sldMk cId="1619566999" sldId="328"/>
            <ac:spMk id="5" creationId="{A1DADDE5-201B-7912-C7F6-248ADF3F6CF5}"/>
          </ac:spMkLst>
        </pc:spChg>
        <pc:spChg chg="del mod">
          <ac:chgData name="K HJ" userId="4907bd78673f6f66" providerId="Windows Live" clId="Web-{98BD082F-7058-4168-9043-6A06F701D8F3}" dt="2022-10-05T06:55:43.175" v="2111"/>
          <ac:spMkLst>
            <pc:docMk/>
            <pc:sldMk cId="1619566999" sldId="328"/>
            <ac:spMk id="7" creationId="{DEEEE055-72B5-DCE2-73E8-AE8EC3D7774D}"/>
          </ac:spMkLst>
        </pc:spChg>
        <pc:spChg chg="mod">
          <ac:chgData name="K HJ" userId="4907bd78673f6f66" providerId="Windows Live" clId="Web-{98BD082F-7058-4168-9043-6A06F701D8F3}" dt="2022-10-05T06:55:41.159" v="2110" actId="14100"/>
          <ac:spMkLst>
            <pc:docMk/>
            <pc:sldMk cId="1619566999" sldId="328"/>
            <ac:spMk id="12" creationId="{D4432269-5EF2-3DBF-1CCB-0075D413FB10}"/>
          </ac:spMkLst>
        </pc:spChg>
        <pc:spChg chg="mod ord">
          <ac:chgData name="K HJ" userId="4907bd78673f6f66" providerId="Windows Live" clId="Web-{98BD082F-7058-4168-9043-6A06F701D8F3}" dt="2022-10-05T06:56:00.222" v="2116" actId="1076"/>
          <ac:spMkLst>
            <pc:docMk/>
            <pc:sldMk cId="1619566999" sldId="328"/>
            <ac:spMk id="15" creationId="{1D9965CE-73D6-6D9E-2331-83F3D1B8230B}"/>
          </ac:spMkLst>
        </pc:spChg>
        <pc:spChg chg="add mod">
          <ac:chgData name="K HJ" userId="4907bd78673f6f66" providerId="Windows Live" clId="Web-{98BD082F-7058-4168-9043-6A06F701D8F3}" dt="2022-10-05T06:56:31.582" v="2125" actId="1076"/>
          <ac:spMkLst>
            <pc:docMk/>
            <pc:sldMk cId="1619566999" sldId="328"/>
            <ac:spMk id="17" creationId="{C19CF8C1-6A91-2B85-2BD3-CD63117E5AE1}"/>
          </ac:spMkLst>
        </pc:spChg>
        <pc:spChg chg="add mod">
          <ac:chgData name="K HJ" userId="4907bd78673f6f66" providerId="Windows Live" clId="Web-{98BD082F-7058-4168-9043-6A06F701D8F3}" dt="2022-10-05T06:58:16.459" v="2137"/>
          <ac:spMkLst>
            <pc:docMk/>
            <pc:sldMk cId="1619566999" sldId="328"/>
            <ac:spMk id="20" creationId="{BB0F493E-7A2C-CFCB-3EAF-8774366FE70C}"/>
          </ac:spMkLst>
        </pc:spChg>
        <pc:picChg chg="del">
          <ac:chgData name="K HJ" userId="4907bd78673f6f66" providerId="Windows Live" clId="Web-{98BD082F-7058-4168-9043-6A06F701D8F3}" dt="2022-10-05T06:54:58.752" v="2090"/>
          <ac:picMkLst>
            <pc:docMk/>
            <pc:sldMk cId="1619566999" sldId="328"/>
            <ac:picMk id="2" creationId="{784B9A6A-CF91-9A46-AB0E-7A841C0DD1E2}"/>
          </ac:picMkLst>
        </pc:picChg>
        <pc:picChg chg="add mod">
          <ac:chgData name="K HJ" userId="4907bd78673f6f66" providerId="Windows Live" clId="Web-{98BD082F-7058-4168-9043-6A06F701D8F3}" dt="2022-10-05T06:58:23.334" v="2138" actId="1076"/>
          <ac:picMkLst>
            <pc:docMk/>
            <pc:sldMk cId="1619566999" sldId="328"/>
            <ac:picMk id="13" creationId="{7DAC6C59-6289-C74F-B25A-23E00650566F}"/>
          </ac:picMkLst>
        </pc:picChg>
        <pc:picChg chg="mod">
          <ac:chgData name="K HJ" userId="4907bd78673f6f66" providerId="Windows Live" clId="Web-{98BD082F-7058-4168-9043-6A06F701D8F3}" dt="2022-10-05T06:56:16.629" v="2121" actId="1076"/>
          <ac:picMkLst>
            <pc:docMk/>
            <pc:sldMk cId="1619566999" sldId="328"/>
            <ac:picMk id="19" creationId="{5F83FE7C-54E5-F8AA-3003-D1F9F7DDBC41}"/>
          </ac:picMkLst>
        </pc:picChg>
      </pc:sldChg>
      <pc:sldChg chg="delSp add ord replId">
        <pc:chgData name="K HJ" userId="4907bd78673f6f66" providerId="Windows Live" clId="Web-{98BD082F-7058-4168-9043-6A06F701D8F3}" dt="2022-10-05T07:07:14.875" v="2259"/>
        <pc:sldMkLst>
          <pc:docMk/>
          <pc:sldMk cId="2297139176" sldId="329"/>
        </pc:sldMkLst>
        <pc:spChg chg="del">
          <ac:chgData name="K HJ" userId="4907bd78673f6f66" providerId="Windows Live" clId="Web-{98BD082F-7058-4168-9043-6A06F701D8F3}" dt="2022-10-05T07:07:03.531" v="2256"/>
          <ac:spMkLst>
            <pc:docMk/>
            <pc:sldMk cId="2297139176" sldId="329"/>
            <ac:spMk id="5" creationId="{A1DADDE5-201B-7912-C7F6-248ADF3F6CF5}"/>
          </ac:spMkLst>
        </pc:spChg>
        <pc:spChg chg="del">
          <ac:chgData name="K HJ" userId="4907bd78673f6f66" providerId="Windows Live" clId="Web-{98BD082F-7058-4168-9043-6A06F701D8F3}" dt="2022-10-05T07:07:03.531" v="2255"/>
          <ac:spMkLst>
            <pc:docMk/>
            <pc:sldMk cId="2297139176" sldId="329"/>
            <ac:spMk id="15" creationId="{1D9965CE-73D6-6D9E-2331-83F3D1B8230B}"/>
          </ac:spMkLst>
        </pc:spChg>
        <pc:spChg chg="del">
          <ac:chgData name="K HJ" userId="4907bd78673f6f66" providerId="Windows Live" clId="Web-{98BD082F-7058-4168-9043-6A06F701D8F3}" dt="2022-10-05T07:07:14.875" v="2259"/>
          <ac:spMkLst>
            <pc:docMk/>
            <pc:sldMk cId="2297139176" sldId="329"/>
            <ac:spMk id="17" creationId="{C19CF8C1-6A91-2B85-2BD3-CD63117E5AE1}"/>
          </ac:spMkLst>
        </pc:spChg>
        <pc:spChg chg="del">
          <ac:chgData name="K HJ" userId="4907bd78673f6f66" providerId="Windows Live" clId="Web-{98BD082F-7058-4168-9043-6A06F701D8F3}" dt="2022-10-05T07:06:58.172" v="2253"/>
          <ac:spMkLst>
            <pc:docMk/>
            <pc:sldMk cId="2297139176" sldId="329"/>
            <ac:spMk id="20" creationId="{BB0F493E-7A2C-CFCB-3EAF-8774366FE70C}"/>
          </ac:spMkLst>
        </pc:spChg>
        <pc:picChg chg="del">
          <ac:chgData name="K HJ" userId="4907bd78673f6f66" providerId="Windows Live" clId="Web-{98BD082F-7058-4168-9043-6A06F701D8F3}" dt="2022-10-05T07:07:03.531" v="2254"/>
          <ac:picMkLst>
            <pc:docMk/>
            <pc:sldMk cId="2297139176" sldId="329"/>
            <ac:picMk id="13" creationId="{7DAC6C59-6289-C74F-B25A-23E00650566F}"/>
          </ac:picMkLst>
        </pc:picChg>
      </pc:sldChg>
      <pc:sldChg chg="add replId">
        <pc:chgData name="K HJ" userId="4907bd78673f6f66" providerId="Windows Live" clId="Web-{98BD082F-7058-4168-9043-6A06F701D8F3}" dt="2022-10-05T07:07:11.344" v="2258"/>
        <pc:sldMkLst>
          <pc:docMk/>
          <pc:sldMk cId="404719061" sldId="330"/>
        </pc:sldMkLst>
      </pc:sldChg>
      <pc:sldChg chg="add ord">
        <pc:chgData name="K HJ" userId="4907bd78673f6f66" providerId="Windows Live" clId="Web-{98BD082F-7058-4168-9043-6A06F701D8F3}" dt="2022-10-05T07:34:22.374" v="2359"/>
        <pc:sldMkLst>
          <pc:docMk/>
          <pc:sldMk cId="933471180" sldId="331"/>
        </pc:sldMkLst>
      </pc:sldChg>
      <pc:sldChg chg="addSp delSp modSp add replId modNotes">
        <pc:chgData name="K HJ" userId="4907bd78673f6f66" providerId="Windows Live" clId="Web-{98BD082F-7058-4168-9043-6A06F701D8F3}" dt="2022-10-05T07:32:25.418" v="2358"/>
        <pc:sldMkLst>
          <pc:docMk/>
          <pc:sldMk cId="1770397105" sldId="332"/>
        </pc:sldMkLst>
        <pc:spChg chg="del">
          <ac:chgData name="K HJ" userId="4907bd78673f6f66" providerId="Windows Live" clId="Web-{98BD082F-7058-4168-9043-6A06F701D8F3}" dt="2022-10-05T07:27:01.741" v="2321"/>
          <ac:spMkLst>
            <pc:docMk/>
            <pc:sldMk cId="1770397105" sldId="332"/>
            <ac:spMk id="2" creationId="{4143F537-6BB2-A5DD-694E-5FBF55FEFC45}"/>
          </ac:spMkLst>
        </pc:spChg>
        <pc:spChg chg="del">
          <ac:chgData name="K HJ" userId="4907bd78673f6f66" providerId="Windows Live" clId="Web-{98BD082F-7058-4168-9043-6A06F701D8F3}" dt="2022-10-05T07:27:01.741" v="2322"/>
          <ac:spMkLst>
            <pc:docMk/>
            <pc:sldMk cId="1770397105" sldId="332"/>
            <ac:spMk id="7" creationId="{F9D8AB59-B4C5-B6EF-07EE-C8742382A427}"/>
          </ac:spMkLst>
        </pc:spChg>
        <pc:spChg chg="del">
          <ac:chgData name="K HJ" userId="4907bd78673f6f66" providerId="Windows Live" clId="Web-{98BD082F-7058-4168-9043-6A06F701D8F3}" dt="2022-10-05T07:27:01.741" v="2323"/>
          <ac:spMkLst>
            <pc:docMk/>
            <pc:sldMk cId="1770397105" sldId="332"/>
            <ac:spMk id="13" creationId="{3DF34E58-6927-47D2-20F7-7B5C9A24F64E}"/>
          </ac:spMkLst>
        </pc:spChg>
        <pc:spChg chg="add mod">
          <ac:chgData name="K HJ" userId="4907bd78673f6f66" providerId="Windows Live" clId="Web-{98BD082F-7058-4168-9043-6A06F701D8F3}" dt="2022-10-05T07:27:59.992" v="2332" actId="14100"/>
          <ac:spMkLst>
            <pc:docMk/>
            <pc:sldMk cId="1770397105" sldId="332"/>
            <ac:spMk id="17" creationId="{350C14BC-E9D0-9B20-84B5-394F4FCCE39F}"/>
          </ac:spMkLst>
        </pc:spChg>
        <pc:picChg chg="del">
          <ac:chgData name="K HJ" userId="4907bd78673f6f66" providerId="Windows Live" clId="Web-{98BD082F-7058-4168-9043-6A06F701D8F3}" dt="2022-10-05T07:27:01.741" v="2320"/>
          <ac:picMkLst>
            <pc:docMk/>
            <pc:sldMk cId="1770397105" sldId="332"/>
            <ac:picMk id="5" creationId="{3D09B4A6-679E-E554-1122-036D1FF048AA}"/>
          </ac:picMkLst>
        </pc:picChg>
        <pc:picChg chg="del">
          <ac:chgData name="K HJ" userId="4907bd78673f6f66" providerId="Windows Live" clId="Web-{98BD082F-7058-4168-9043-6A06F701D8F3}" dt="2022-10-05T07:27:04.772" v="2325"/>
          <ac:picMkLst>
            <pc:docMk/>
            <pc:sldMk cId="1770397105" sldId="332"/>
            <ac:picMk id="12" creationId="{413256CC-11F2-C967-C081-05BB78AC4CF7}"/>
          </ac:picMkLst>
        </pc:picChg>
        <pc:picChg chg="del">
          <ac:chgData name="K HJ" userId="4907bd78673f6f66" providerId="Windows Live" clId="Web-{98BD082F-7058-4168-9043-6A06F701D8F3}" dt="2022-10-05T07:27:01.741" v="2319"/>
          <ac:picMkLst>
            <pc:docMk/>
            <pc:sldMk cId="1770397105" sldId="332"/>
            <ac:picMk id="14" creationId="{F9F29CA7-3267-3516-4BE2-3F370B0286C8}"/>
          </ac:picMkLst>
        </pc:picChg>
        <pc:picChg chg="add mod">
          <ac:chgData name="K HJ" userId="4907bd78673f6f66" providerId="Windows Live" clId="Web-{98BD082F-7058-4168-9043-6A06F701D8F3}" dt="2022-10-05T07:27:12.475" v="2329" actId="1076"/>
          <ac:picMkLst>
            <pc:docMk/>
            <pc:sldMk cId="1770397105" sldId="332"/>
            <ac:picMk id="15" creationId="{A7F426FA-6DEF-DD68-80FB-98BE2CF4C4C8}"/>
          </ac:picMkLst>
        </pc:picChg>
        <pc:cxnChg chg="del">
          <ac:chgData name="K HJ" userId="4907bd78673f6f66" providerId="Windows Live" clId="Web-{98BD082F-7058-4168-9043-6A06F701D8F3}" dt="2022-10-05T07:27:01.741" v="2324"/>
          <ac:cxnSpMkLst>
            <pc:docMk/>
            <pc:sldMk cId="1770397105" sldId="332"/>
            <ac:cxnSpMk id="6" creationId="{4EEEEA06-9D54-013C-C933-6489C814F3D6}"/>
          </ac:cxnSpMkLst>
        </pc:cxnChg>
      </pc:sldChg>
      <pc:sldMasterChg chg="add addSldLayout">
        <pc:chgData name="K HJ" userId="4907bd78673f6f66" providerId="Windows Live" clId="Web-{98BD082F-7058-4168-9043-6A06F701D8F3}" dt="2022-10-05T04:21:16.113" v="896"/>
        <pc:sldMasterMkLst>
          <pc:docMk/>
          <pc:sldMasterMk cId="0" sldId="2147483648"/>
        </pc:sldMasterMkLst>
        <pc:sldLayoutChg chg="add">
          <pc:chgData name="K HJ" userId="4907bd78673f6f66" providerId="Windows Live" clId="Web-{98BD082F-7058-4168-9043-6A06F701D8F3}" dt="2022-10-05T04:21:16.113" v="896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K HJ" userId="4907bd78673f6f66" providerId="Windows Live" clId="Web-{98BD082F-7058-4168-9043-6A06F701D8F3}" dt="2022-10-05T04:21:16.113" v="896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K HJ" userId="4907bd78673f6f66" providerId="Windows Live" clId="Web-{98BD082F-7058-4168-9043-6A06F701D8F3}" dt="2022-10-05T04:21:16.113" v="896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K HJ" userId="4907bd78673f6f66" providerId="Windows Live" clId="Web-{98BD082F-7058-4168-9043-6A06F701D8F3}" dt="2022-10-05T04:21:16.113" v="896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K HJ" userId="4907bd78673f6f66" providerId="Windows Live" clId="Web-{98BD082F-7058-4168-9043-6A06F701D8F3}" dt="2022-10-05T04:21:16.113" v="896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K HJ" userId="4907bd78673f6f66" providerId="Windows Live" clId="Web-{98BD082F-7058-4168-9043-6A06F701D8F3}" dt="2022-10-05T04:21:16.113" v="896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K HJ" userId="4907bd78673f6f66" providerId="Windows Live" clId="Web-{98BD082F-7058-4168-9043-6A06F701D8F3}" dt="2022-10-05T04:21:16.113" v="896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K HJ" userId="4907bd78673f6f66" providerId="Windows Live" clId="Web-{98BD082F-7058-4168-9043-6A06F701D8F3}" dt="2022-10-05T04:21:16.113" v="896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K HJ" userId="4907bd78673f6f66" providerId="Windows Live" clId="Web-{98BD082F-7058-4168-9043-6A06F701D8F3}" dt="2022-10-05T04:21:16.113" v="896"/>
          <pc:sldLayoutMkLst>
            <pc:docMk/>
            <pc:sldMasterMk cId="0" sldId="2147483648"/>
            <pc:sldLayoutMk cId="0" sldId="2147483657"/>
          </pc:sldLayoutMkLst>
        </pc:sldLayoutChg>
        <pc:sldLayoutChg chg="add">
          <pc:chgData name="K HJ" userId="4907bd78673f6f66" providerId="Windows Live" clId="Web-{98BD082F-7058-4168-9043-6A06F701D8F3}" dt="2022-10-05T04:21:16.113" v="896"/>
          <pc:sldLayoutMkLst>
            <pc:docMk/>
            <pc:sldMasterMk cId="0" sldId="2147483648"/>
            <pc:sldLayoutMk cId="0" sldId="2147483658"/>
          </pc:sldLayoutMkLst>
        </pc:sldLayoutChg>
        <pc:sldLayoutChg chg="add">
          <pc:chgData name="K HJ" userId="4907bd78673f6f66" providerId="Windows Live" clId="Web-{98BD082F-7058-4168-9043-6A06F701D8F3}" dt="2022-10-05T04:21:16.113" v="896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replId modSldLayout">
        <pc:chgData name="K HJ" userId="4907bd78673f6f66" providerId="Windows Live" clId="Web-{98BD082F-7058-4168-9043-6A06F701D8F3}" dt="2022-10-05T04:21:16.113" v="896"/>
        <pc:sldMasterMkLst>
          <pc:docMk/>
          <pc:sldMasterMk cId="2373233699" sldId="2147483660"/>
        </pc:sldMasterMkLst>
        <pc:sldLayoutChg chg="replId">
          <pc:chgData name="K HJ" userId="4907bd78673f6f66" providerId="Windows Live" clId="Web-{98BD082F-7058-4168-9043-6A06F701D8F3}" dt="2022-10-05T04:21:16.113" v="896"/>
          <pc:sldLayoutMkLst>
            <pc:docMk/>
            <pc:sldMasterMk cId="2373233699" sldId="2147483660"/>
            <pc:sldLayoutMk cId="3988272560" sldId="2147483661"/>
          </pc:sldLayoutMkLst>
        </pc:sldLayoutChg>
        <pc:sldLayoutChg chg="replId">
          <pc:chgData name="K HJ" userId="4907bd78673f6f66" providerId="Windows Live" clId="Web-{98BD082F-7058-4168-9043-6A06F701D8F3}" dt="2022-10-05T04:21:16.113" v="896"/>
          <pc:sldLayoutMkLst>
            <pc:docMk/>
            <pc:sldMasterMk cId="2373233699" sldId="2147483660"/>
            <pc:sldLayoutMk cId="3812528314" sldId="2147483662"/>
          </pc:sldLayoutMkLst>
        </pc:sldLayoutChg>
        <pc:sldLayoutChg chg="replId">
          <pc:chgData name="K HJ" userId="4907bd78673f6f66" providerId="Windows Live" clId="Web-{98BD082F-7058-4168-9043-6A06F701D8F3}" dt="2022-10-05T04:21:16.113" v="896"/>
          <pc:sldLayoutMkLst>
            <pc:docMk/>
            <pc:sldMasterMk cId="2373233699" sldId="2147483660"/>
            <pc:sldLayoutMk cId="3411228539" sldId="2147483663"/>
          </pc:sldLayoutMkLst>
        </pc:sldLayoutChg>
        <pc:sldLayoutChg chg="replId">
          <pc:chgData name="K HJ" userId="4907bd78673f6f66" providerId="Windows Live" clId="Web-{98BD082F-7058-4168-9043-6A06F701D8F3}" dt="2022-10-05T04:21:16.113" v="896"/>
          <pc:sldLayoutMkLst>
            <pc:docMk/>
            <pc:sldMasterMk cId="2373233699" sldId="2147483660"/>
            <pc:sldLayoutMk cId="3203372556" sldId="2147483664"/>
          </pc:sldLayoutMkLst>
        </pc:sldLayoutChg>
        <pc:sldLayoutChg chg="replId">
          <pc:chgData name="K HJ" userId="4907bd78673f6f66" providerId="Windows Live" clId="Web-{98BD082F-7058-4168-9043-6A06F701D8F3}" dt="2022-10-05T04:21:16.113" v="896"/>
          <pc:sldLayoutMkLst>
            <pc:docMk/>
            <pc:sldMasterMk cId="2373233699" sldId="2147483660"/>
            <pc:sldLayoutMk cId="2236336752" sldId="2147483665"/>
          </pc:sldLayoutMkLst>
        </pc:sldLayoutChg>
        <pc:sldLayoutChg chg="replId">
          <pc:chgData name="K HJ" userId="4907bd78673f6f66" providerId="Windows Live" clId="Web-{98BD082F-7058-4168-9043-6A06F701D8F3}" dt="2022-10-05T04:21:16.113" v="896"/>
          <pc:sldLayoutMkLst>
            <pc:docMk/>
            <pc:sldMasterMk cId="2373233699" sldId="2147483660"/>
            <pc:sldLayoutMk cId="3031364123" sldId="2147483666"/>
          </pc:sldLayoutMkLst>
        </pc:sldLayoutChg>
        <pc:sldLayoutChg chg="replId">
          <pc:chgData name="K HJ" userId="4907bd78673f6f66" providerId="Windows Live" clId="Web-{98BD082F-7058-4168-9043-6A06F701D8F3}" dt="2022-10-05T04:21:16.113" v="896"/>
          <pc:sldLayoutMkLst>
            <pc:docMk/>
            <pc:sldMasterMk cId="2373233699" sldId="2147483660"/>
            <pc:sldLayoutMk cId="1518001279" sldId="2147483667"/>
          </pc:sldLayoutMkLst>
        </pc:sldLayoutChg>
        <pc:sldLayoutChg chg="replId">
          <pc:chgData name="K HJ" userId="4907bd78673f6f66" providerId="Windows Live" clId="Web-{98BD082F-7058-4168-9043-6A06F701D8F3}" dt="2022-10-05T04:21:16.113" v="896"/>
          <pc:sldLayoutMkLst>
            <pc:docMk/>
            <pc:sldMasterMk cId="2373233699" sldId="2147483660"/>
            <pc:sldLayoutMk cId="1920284610" sldId="2147483668"/>
          </pc:sldLayoutMkLst>
        </pc:sldLayoutChg>
        <pc:sldLayoutChg chg="replId">
          <pc:chgData name="K HJ" userId="4907bd78673f6f66" providerId="Windows Live" clId="Web-{98BD082F-7058-4168-9043-6A06F701D8F3}" dt="2022-10-05T04:21:16.113" v="896"/>
          <pc:sldLayoutMkLst>
            <pc:docMk/>
            <pc:sldMasterMk cId="2373233699" sldId="2147483660"/>
            <pc:sldLayoutMk cId="193889320" sldId="2147483669"/>
          </pc:sldLayoutMkLst>
        </pc:sldLayoutChg>
        <pc:sldLayoutChg chg="replId">
          <pc:chgData name="K HJ" userId="4907bd78673f6f66" providerId="Windows Live" clId="Web-{98BD082F-7058-4168-9043-6A06F701D8F3}" dt="2022-10-05T04:21:16.113" v="896"/>
          <pc:sldLayoutMkLst>
            <pc:docMk/>
            <pc:sldMasterMk cId="2373233699" sldId="2147483660"/>
            <pc:sldLayoutMk cId="852765742" sldId="2147483670"/>
          </pc:sldLayoutMkLst>
        </pc:sldLayoutChg>
        <pc:sldLayoutChg chg="replId">
          <pc:chgData name="K HJ" userId="4907bd78673f6f66" providerId="Windows Live" clId="Web-{98BD082F-7058-4168-9043-6A06F701D8F3}" dt="2022-10-05T04:21:16.113" v="896"/>
          <pc:sldLayoutMkLst>
            <pc:docMk/>
            <pc:sldMasterMk cId="2373233699" sldId="2147483660"/>
            <pc:sldLayoutMk cId="3841495629" sldId="2147483671"/>
          </pc:sldLayoutMkLst>
        </pc:sldLayoutChg>
      </pc:sldMasterChg>
      <pc:sldMasterChg chg="add addSldLayout">
        <pc:chgData name="K HJ" userId="4907bd78673f6f66" providerId="Windows Live" clId="Web-{98BD082F-7058-4168-9043-6A06F701D8F3}" dt="2022-10-05T07:16:08.244" v="2266"/>
        <pc:sldMasterMkLst>
          <pc:docMk/>
          <pc:sldMasterMk cId="0" sldId="2147483672"/>
        </pc:sldMasterMkLst>
        <pc:sldLayoutChg chg="add">
          <pc:chgData name="K HJ" userId="4907bd78673f6f66" providerId="Windows Live" clId="Web-{98BD082F-7058-4168-9043-6A06F701D8F3}" dt="2022-10-05T07:16:08.244" v="2266"/>
          <pc:sldLayoutMkLst>
            <pc:docMk/>
            <pc:sldMasterMk cId="0" sldId="2147483672"/>
            <pc:sldLayoutMk cId="0" sldId="2147483673"/>
          </pc:sldLayoutMkLst>
        </pc:sldLayoutChg>
        <pc:sldLayoutChg chg="add">
          <pc:chgData name="K HJ" userId="4907bd78673f6f66" providerId="Windows Live" clId="Web-{98BD082F-7058-4168-9043-6A06F701D8F3}" dt="2022-10-05T07:16:08.244" v="2266"/>
          <pc:sldLayoutMkLst>
            <pc:docMk/>
            <pc:sldMasterMk cId="0" sldId="2147483672"/>
            <pc:sldLayoutMk cId="0" sldId="2147483674"/>
          </pc:sldLayoutMkLst>
        </pc:sldLayoutChg>
        <pc:sldLayoutChg chg="add">
          <pc:chgData name="K HJ" userId="4907bd78673f6f66" providerId="Windows Live" clId="Web-{98BD082F-7058-4168-9043-6A06F701D8F3}" dt="2022-10-05T07:16:08.244" v="2266"/>
          <pc:sldLayoutMkLst>
            <pc:docMk/>
            <pc:sldMasterMk cId="0" sldId="2147483672"/>
            <pc:sldLayoutMk cId="0" sldId="2147483675"/>
          </pc:sldLayoutMkLst>
        </pc:sldLayoutChg>
        <pc:sldLayoutChg chg="add">
          <pc:chgData name="K HJ" userId="4907bd78673f6f66" providerId="Windows Live" clId="Web-{98BD082F-7058-4168-9043-6A06F701D8F3}" dt="2022-10-05T07:16:08.244" v="2266"/>
          <pc:sldLayoutMkLst>
            <pc:docMk/>
            <pc:sldMasterMk cId="0" sldId="2147483672"/>
            <pc:sldLayoutMk cId="0" sldId="2147483676"/>
          </pc:sldLayoutMkLst>
        </pc:sldLayoutChg>
        <pc:sldLayoutChg chg="add">
          <pc:chgData name="K HJ" userId="4907bd78673f6f66" providerId="Windows Live" clId="Web-{98BD082F-7058-4168-9043-6A06F701D8F3}" dt="2022-10-05T07:16:08.244" v="2266"/>
          <pc:sldLayoutMkLst>
            <pc:docMk/>
            <pc:sldMasterMk cId="0" sldId="2147483672"/>
            <pc:sldLayoutMk cId="0" sldId="2147483677"/>
          </pc:sldLayoutMkLst>
        </pc:sldLayoutChg>
        <pc:sldLayoutChg chg="add">
          <pc:chgData name="K HJ" userId="4907bd78673f6f66" providerId="Windows Live" clId="Web-{98BD082F-7058-4168-9043-6A06F701D8F3}" dt="2022-10-05T07:16:08.244" v="2266"/>
          <pc:sldLayoutMkLst>
            <pc:docMk/>
            <pc:sldMasterMk cId="0" sldId="2147483672"/>
            <pc:sldLayoutMk cId="0" sldId="2147483678"/>
          </pc:sldLayoutMkLst>
        </pc:sldLayoutChg>
        <pc:sldLayoutChg chg="add">
          <pc:chgData name="K HJ" userId="4907bd78673f6f66" providerId="Windows Live" clId="Web-{98BD082F-7058-4168-9043-6A06F701D8F3}" dt="2022-10-05T07:16:08.244" v="2266"/>
          <pc:sldLayoutMkLst>
            <pc:docMk/>
            <pc:sldMasterMk cId="0" sldId="2147483672"/>
            <pc:sldLayoutMk cId="0" sldId="2147483679"/>
          </pc:sldLayoutMkLst>
        </pc:sldLayoutChg>
        <pc:sldLayoutChg chg="add">
          <pc:chgData name="K HJ" userId="4907bd78673f6f66" providerId="Windows Live" clId="Web-{98BD082F-7058-4168-9043-6A06F701D8F3}" dt="2022-10-05T07:16:08.244" v="2266"/>
          <pc:sldLayoutMkLst>
            <pc:docMk/>
            <pc:sldMasterMk cId="0" sldId="2147483672"/>
            <pc:sldLayoutMk cId="0" sldId="2147483680"/>
          </pc:sldLayoutMkLst>
        </pc:sldLayoutChg>
        <pc:sldLayoutChg chg="add">
          <pc:chgData name="K HJ" userId="4907bd78673f6f66" providerId="Windows Live" clId="Web-{98BD082F-7058-4168-9043-6A06F701D8F3}" dt="2022-10-05T07:16:08.244" v="2266"/>
          <pc:sldLayoutMkLst>
            <pc:docMk/>
            <pc:sldMasterMk cId="0" sldId="2147483672"/>
            <pc:sldLayoutMk cId="0" sldId="2147483681"/>
          </pc:sldLayoutMkLst>
        </pc:sldLayoutChg>
        <pc:sldLayoutChg chg="add">
          <pc:chgData name="K HJ" userId="4907bd78673f6f66" providerId="Windows Live" clId="Web-{98BD082F-7058-4168-9043-6A06F701D8F3}" dt="2022-10-05T07:16:08.244" v="2266"/>
          <pc:sldLayoutMkLst>
            <pc:docMk/>
            <pc:sldMasterMk cId="0" sldId="2147483672"/>
            <pc:sldLayoutMk cId="0" sldId="2147483682"/>
          </pc:sldLayoutMkLst>
        </pc:sldLayoutChg>
        <pc:sldLayoutChg chg="add">
          <pc:chgData name="K HJ" userId="4907bd78673f6f66" providerId="Windows Live" clId="Web-{98BD082F-7058-4168-9043-6A06F701D8F3}" dt="2022-10-05T07:16:08.244" v="2266"/>
          <pc:sldLayoutMkLst>
            <pc:docMk/>
            <pc:sldMasterMk cId="0" sldId="2147483672"/>
            <pc:sldLayoutMk cId="0" sldId="2147483683"/>
          </pc:sldLayoutMkLst>
        </pc:sldLayoutChg>
      </pc:sldMasterChg>
    </pc:docChg>
  </pc:docChgLst>
  <pc:docChgLst>
    <pc:chgData name="게스트 사용자" providerId="Windows Live" clId="Web-{AFF970B3-BAA5-4DBB-A0F9-C8E1EBF7E762}"/>
    <pc:docChg chg="modSld">
      <pc:chgData name="게스트 사용자" userId="" providerId="Windows Live" clId="Web-{AFF970B3-BAA5-4DBB-A0F9-C8E1EBF7E762}" dt="2022-10-06T04:30:33.830" v="31" actId="20577"/>
      <pc:docMkLst>
        <pc:docMk/>
      </pc:docMkLst>
      <pc:sldChg chg="modSp">
        <pc:chgData name="게스트 사용자" userId="" providerId="Windows Live" clId="Web-{AFF970B3-BAA5-4DBB-A0F9-C8E1EBF7E762}" dt="2022-10-06T04:30:33.830" v="31" actId="20577"/>
        <pc:sldMkLst>
          <pc:docMk/>
          <pc:sldMk cId="160490374" sldId="280"/>
        </pc:sldMkLst>
        <pc:spChg chg="mod">
          <ac:chgData name="게스트 사용자" userId="" providerId="Windows Live" clId="Web-{AFF970B3-BAA5-4DBB-A0F9-C8E1EBF7E762}" dt="2022-10-06T04:30:33.830" v="31" actId="20577"/>
          <ac:spMkLst>
            <pc:docMk/>
            <pc:sldMk cId="160490374" sldId="280"/>
            <ac:spMk id="27" creationId="{9B154141-DC8E-551D-737C-7C9F430A9CC1}"/>
          </ac:spMkLst>
        </pc:spChg>
      </pc:sldChg>
      <pc:sldChg chg="addSp delSp modSp">
        <pc:chgData name="게스트 사용자" userId="" providerId="Windows Live" clId="Web-{AFF970B3-BAA5-4DBB-A0F9-C8E1EBF7E762}" dt="2022-10-06T04:29:54.985" v="7"/>
        <pc:sldMkLst>
          <pc:docMk/>
          <pc:sldMk cId="2284363541" sldId="310"/>
        </pc:sldMkLst>
        <pc:picChg chg="add del mod">
          <ac:chgData name="게스트 사용자" userId="" providerId="Windows Live" clId="Web-{AFF970B3-BAA5-4DBB-A0F9-C8E1EBF7E762}" dt="2022-10-06T04:29:01.797" v="1"/>
          <ac:picMkLst>
            <pc:docMk/>
            <pc:sldMk cId="2284363541" sldId="310"/>
            <ac:picMk id="2" creationId="{F7CE9264-7915-A508-599A-1E1D2D2BA9FA}"/>
          </ac:picMkLst>
        </pc:picChg>
        <pc:picChg chg="add del mod">
          <ac:chgData name="게스트 사용자" userId="" providerId="Windows Live" clId="Web-{AFF970B3-BAA5-4DBB-A0F9-C8E1EBF7E762}" dt="2022-10-06T04:29:31.766" v="3"/>
          <ac:picMkLst>
            <pc:docMk/>
            <pc:sldMk cId="2284363541" sldId="310"/>
            <ac:picMk id="5" creationId="{6770A7D8-58CC-386B-16A5-FACE4AAE4FB9}"/>
          </ac:picMkLst>
        </pc:picChg>
        <pc:picChg chg="add del mod">
          <ac:chgData name="게스트 사용자" userId="" providerId="Windows Live" clId="Web-{AFF970B3-BAA5-4DBB-A0F9-C8E1EBF7E762}" dt="2022-10-06T04:29:49.595" v="6"/>
          <ac:picMkLst>
            <pc:docMk/>
            <pc:sldMk cId="2284363541" sldId="310"/>
            <ac:picMk id="7" creationId="{700D1D4D-5070-C73D-E2BB-32CD84E944B7}"/>
          </ac:picMkLst>
        </pc:picChg>
        <pc:picChg chg="add mod">
          <ac:chgData name="게스트 사용자" userId="" providerId="Windows Live" clId="Web-{AFF970B3-BAA5-4DBB-A0F9-C8E1EBF7E762}" dt="2022-10-06T04:29:54.985" v="7"/>
          <ac:picMkLst>
            <pc:docMk/>
            <pc:sldMk cId="2284363541" sldId="310"/>
            <ac:picMk id="8" creationId="{E3A1F87C-4A74-F667-76FF-E76F7DF8A0E2}"/>
          </ac:picMkLst>
        </pc:picChg>
      </pc:sldChg>
    </pc:docChg>
  </pc:docChgLst>
  <pc:docChgLst>
    <pc:chgData name="게스트 사용자" providerId="Windows Live" clId="Web-{86CC5BFC-6BCB-4235-8D90-FC62644C24C4}"/>
    <pc:docChg chg="addSld delSld modSld sldOrd">
      <pc:chgData name="게스트 사용자" userId="" providerId="Windows Live" clId="Web-{86CC5BFC-6BCB-4235-8D90-FC62644C24C4}" dt="2022-10-06T05:21:17.114" v="60"/>
      <pc:docMkLst>
        <pc:docMk/>
      </pc:docMkLst>
      <pc:sldChg chg="delSp modSp delAnim">
        <pc:chgData name="게스트 사용자" userId="" providerId="Windows Live" clId="Web-{86CC5BFC-6BCB-4235-8D90-FC62644C24C4}" dt="2022-10-06T04:32:31.338" v="46"/>
        <pc:sldMkLst>
          <pc:docMk/>
          <pc:sldMk cId="905621918" sldId="306"/>
        </pc:sldMkLst>
        <pc:picChg chg="del mod">
          <ac:chgData name="게스트 사용자" userId="" providerId="Windows Live" clId="Web-{86CC5BFC-6BCB-4235-8D90-FC62644C24C4}" dt="2022-10-06T04:32:29.385" v="45"/>
          <ac:picMkLst>
            <pc:docMk/>
            <pc:sldMk cId="905621918" sldId="306"/>
            <ac:picMk id="5" creationId="{D8C28AC3-D274-8F23-0D82-A41F447F3DBC}"/>
          </ac:picMkLst>
        </pc:picChg>
      </pc:sldChg>
      <pc:sldChg chg="delSp modSp mod setBg">
        <pc:chgData name="게스트 사용자" userId="" providerId="Windows Live" clId="Web-{86CC5BFC-6BCB-4235-8D90-FC62644C24C4}" dt="2022-10-06T04:30:08.085" v="14"/>
        <pc:sldMkLst>
          <pc:docMk/>
          <pc:sldMk cId="2284363541" sldId="310"/>
        </pc:sldMkLst>
        <pc:picChg chg="mod">
          <ac:chgData name="게스트 사용자" userId="" providerId="Windows Live" clId="Web-{86CC5BFC-6BCB-4235-8D90-FC62644C24C4}" dt="2022-10-06T04:29:50.007" v="11" actId="1076"/>
          <ac:picMkLst>
            <pc:docMk/>
            <pc:sldMk cId="2284363541" sldId="310"/>
            <ac:picMk id="7" creationId="{700D1D4D-5070-C73D-E2BB-32CD84E944B7}"/>
          </ac:picMkLst>
        </pc:picChg>
        <pc:picChg chg="del mod">
          <ac:chgData name="게스트 사용자" userId="" providerId="Windows Live" clId="Web-{86CC5BFC-6BCB-4235-8D90-FC62644C24C4}" dt="2022-10-06T04:30:08.085" v="14"/>
          <ac:picMkLst>
            <pc:docMk/>
            <pc:sldMk cId="2284363541" sldId="310"/>
            <ac:picMk id="8" creationId="{E3A1F87C-4A74-F667-76FF-E76F7DF8A0E2}"/>
          </ac:picMkLst>
        </pc:picChg>
      </pc:sldChg>
      <pc:sldChg chg="addSp delSp modSp">
        <pc:chgData name="게스트 사용자" userId="" providerId="Windows Live" clId="Web-{86CC5BFC-6BCB-4235-8D90-FC62644C24C4}" dt="2022-10-06T04:21:48.996" v="7" actId="1076"/>
        <pc:sldMkLst>
          <pc:docMk/>
          <pc:sldMk cId="190815367" sldId="316"/>
        </pc:sldMkLst>
        <pc:picChg chg="add mod">
          <ac:chgData name="게스트 사용자" userId="" providerId="Windows Live" clId="Web-{86CC5BFC-6BCB-4235-8D90-FC62644C24C4}" dt="2022-10-06T04:21:48.996" v="7" actId="1076"/>
          <ac:picMkLst>
            <pc:docMk/>
            <pc:sldMk cId="190815367" sldId="316"/>
            <ac:picMk id="2" creationId="{DDDEB3D4-C65B-4C9F-12FB-53DCE90D73E9}"/>
          </ac:picMkLst>
        </pc:picChg>
        <pc:picChg chg="del">
          <ac:chgData name="게스트 사용자" userId="" providerId="Windows Live" clId="Web-{86CC5BFC-6BCB-4235-8D90-FC62644C24C4}" dt="2022-10-06T04:12:35.391" v="0"/>
          <ac:picMkLst>
            <pc:docMk/>
            <pc:sldMk cId="190815367" sldId="316"/>
            <ac:picMk id="29" creationId="{5ECDD78E-BEF0-B1D6-A109-674349B64410}"/>
          </ac:picMkLst>
        </pc:picChg>
      </pc:sldChg>
      <pc:sldChg chg="ord">
        <pc:chgData name="게스트 사용자" userId="" providerId="Windows Live" clId="Web-{86CC5BFC-6BCB-4235-8D90-FC62644C24C4}" dt="2022-10-06T04:33:53.622" v="49"/>
        <pc:sldMkLst>
          <pc:docMk/>
          <pc:sldMk cId="1619566999" sldId="328"/>
        </pc:sldMkLst>
      </pc:sldChg>
      <pc:sldChg chg="add del">
        <pc:chgData name="게스트 사용자" userId="" providerId="Windows Live" clId="Web-{86CC5BFC-6BCB-4235-8D90-FC62644C24C4}" dt="2022-10-06T04:33:28.418" v="48"/>
        <pc:sldMkLst>
          <pc:docMk/>
          <pc:sldMk cId="404719061" sldId="330"/>
        </pc:sldMkLst>
      </pc:sldChg>
      <pc:sldChg chg="modSp">
        <pc:chgData name="게스트 사용자" userId="" providerId="Windows Live" clId="Web-{86CC5BFC-6BCB-4235-8D90-FC62644C24C4}" dt="2022-10-06T05:20:03.956" v="54" actId="20577"/>
        <pc:sldMkLst>
          <pc:docMk/>
          <pc:sldMk cId="823586561" sldId="339"/>
        </pc:sldMkLst>
        <pc:spChg chg="mod">
          <ac:chgData name="게스트 사용자" userId="" providerId="Windows Live" clId="Web-{86CC5BFC-6BCB-4235-8D90-FC62644C24C4}" dt="2022-10-06T05:20:03.956" v="54" actId="20577"/>
          <ac:spMkLst>
            <pc:docMk/>
            <pc:sldMk cId="823586561" sldId="339"/>
            <ac:spMk id="5" creationId="{A802A2C4-1378-E4D5-114D-535B1CE5FD77}"/>
          </ac:spMkLst>
        </pc:spChg>
      </pc:sldChg>
      <pc:sldChg chg="modSp">
        <pc:chgData name="게스트 사용자" userId="" providerId="Windows Live" clId="Web-{86CC5BFC-6BCB-4235-8D90-FC62644C24C4}" dt="2022-10-06T05:20:45.394" v="56" actId="1076"/>
        <pc:sldMkLst>
          <pc:docMk/>
          <pc:sldMk cId="230169498" sldId="340"/>
        </pc:sldMkLst>
        <pc:picChg chg="mod">
          <ac:chgData name="게스트 사용자" userId="" providerId="Windows Live" clId="Web-{86CC5BFC-6BCB-4235-8D90-FC62644C24C4}" dt="2022-10-06T05:20:45.394" v="56" actId="1076"/>
          <ac:picMkLst>
            <pc:docMk/>
            <pc:sldMk cId="230169498" sldId="340"/>
            <ac:picMk id="5" creationId="{4CB6CFD7-0688-7A54-AC48-C0CCAAE26CC8}"/>
          </ac:picMkLst>
        </pc:picChg>
      </pc:sldChg>
      <pc:sldChg chg="addSp delSp modSp addAnim delAnim">
        <pc:chgData name="게스트 사용자" userId="" providerId="Windows Live" clId="Web-{86CC5BFC-6BCB-4235-8D90-FC62644C24C4}" dt="2022-10-06T05:21:17.114" v="60"/>
        <pc:sldMkLst>
          <pc:docMk/>
          <pc:sldMk cId="2737525876" sldId="342"/>
        </pc:sldMkLst>
        <pc:picChg chg="mod">
          <ac:chgData name="게스트 사용자" userId="" providerId="Windows Live" clId="Web-{86CC5BFC-6BCB-4235-8D90-FC62644C24C4}" dt="2022-10-06T05:20:36.254" v="55" actId="1076"/>
          <ac:picMkLst>
            <pc:docMk/>
            <pc:sldMk cId="2737525876" sldId="342"/>
            <ac:picMk id="13" creationId="{E69012C6-49DD-7807-B86E-7844422D8858}"/>
          </ac:picMkLst>
        </pc:picChg>
        <pc:picChg chg="add del mod">
          <ac:chgData name="게스트 사용자" userId="" providerId="Windows Live" clId="Web-{86CC5BFC-6BCB-4235-8D90-FC62644C24C4}" dt="2022-10-06T05:21:17.114" v="60"/>
          <ac:picMkLst>
            <pc:docMk/>
            <pc:sldMk cId="2737525876" sldId="342"/>
            <ac:picMk id="15" creationId="{07C75EEE-237D-B228-EA40-9DA7BF0F0A84}"/>
          </ac:picMkLst>
        </pc:picChg>
      </pc:sldChg>
      <pc:sldChg chg="modSp add replId">
        <pc:chgData name="게스트 사용자" userId="" providerId="Windows Live" clId="Web-{86CC5BFC-6BCB-4235-8D90-FC62644C24C4}" dt="2022-10-06T04:30:30.055" v="36" actId="1076"/>
        <pc:sldMkLst>
          <pc:docMk/>
          <pc:sldMk cId="3293563110" sldId="346"/>
        </pc:sldMkLst>
        <pc:spChg chg="mod">
          <ac:chgData name="게스트 사용자" userId="" providerId="Windows Live" clId="Web-{86CC5BFC-6BCB-4235-8D90-FC62644C24C4}" dt="2022-10-06T04:30:30.055" v="36" actId="1076"/>
          <ac:spMkLst>
            <pc:docMk/>
            <pc:sldMk cId="3293563110" sldId="346"/>
            <ac:spMk id="4" creationId="{779D071A-9C52-3BE5-128B-3F91D072B84E}"/>
          </ac:spMkLst>
        </pc:spChg>
        <pc:spChg chg="mod">
          <ac:chgData name="게스트 사용자" userId="" providerId="Windows Live" clId="Web-{86CC5BFC-6BCB-4235-8D90-FC62644C24C4}" dt="2022-10-06T04:30:14.539" v="16" actId="20577"/>
          <ac:spMkLst>
            <pc:docMk/>
            <pc:sldMk cId="3293563110" sldId="346"/>
            <ac:spMk id="8" creationId="{4FDBD1C3-C225-6140-DE3F-A468563A009B}"/>
          </ac:spMkLst>
        </pc:spChg>
      </pc:sldChg>
      <pc:sldChg chg="add del replId">
        <pc:chgData name="게스트 사용자" userId="" providerId="Windows Live" clId="Web-{86CC5BFC-6BCB-4235-8D90-FC62644C24C4}" dt="2022-10-06T04:24:52.172" v="9"/>
        <pc:sldMkLst>
          <pc:docMk/>
          <pc:sldMk cId="3440353364" sldId="346"/>
        </pc:sldMkLst>
      </pc:sldChg>
      <pc:sldChg chg="delSp modSp add replId addAnim delAnim">
        <pc:chgData name="게스트 사용자" userId="" providerId="Windows Live" clId="Web-{86CC5BFC-6BCB-4235-8D90-FC62644C24C4}" dt="2022-10-06T04:32:26.541" v="44"/>
        <pc:sldMkLst>
          <pc:docMk/>
          <pc:sldMk cId="2811358919" sldId="347"/>
        </pc:sldMkLst>
        <pc:picChg chg="del">
          <ac:chgData name="게스트 사용자" userId="" providerId="Windows Live" clId="Web-{86CC5BFC-6BCB-4235-8D90-FC62644C24C4}" dt="2022-10-06T04:32:21.745" v="43"/>
          <ac:picMkLst>
            <pc:docMk/>
            <pc:sldMk cId="2811358919" sldId="347"/>
            <ac:picMk id="2" creationId="{978302BA-EB65-E975-5171-7FE2ED53BD21}"/>
          </ac:picMkLst>
        </pc:picChg>
        <pc:picChg chg="mod">
          <ac:chgData name="게스트 사용자" userId="" providerId="Windows Live" clId="Web-{86CC5BFC-6BCB-4235-8D90-FC62644C24C4}" dt="2022-10-06T04:32:18.713" v="42" actId="1076"/>
          <ac:picMkLst>
            <pc:docMk/>
            <pc:sldMk cId="2811358919" sldId="347"/>
            <ac:picMk id="5" creationId="{D8C28AC3-D274-8F23-0D82-A41F447F3DBC}"/>
          </ac:picMkLst>
        </pc:picChg>
      </pc:sldChg>
    </pc:docChg>
  </pc:docChgLst>
  <pc:docChgLst>
    <pc:chgData name="게스트 사용자" providerId="Windows Live" clId="Web-{6496BBB1-2F2E-4435-AD47-F15F1B1CC0D9}"/>
    <pc:docChg chg="addSld modSld sldOrd">
      <pc:chgData name="게스트 사용자" userId="" providerId="Windows Live" clId="Web-{6496BBB1-2F2E-4435-AD47-F15F1B1CC0D9}" dt="2022-10-05T06:14:53.716" v="836" actId="14100"/>
      <pc:docMkLst>
        <pc:docMk/>
      </pc:docMkLst>
      <pc:sldChg chg="addSp delSp modSp modNotes">
        <pc:chgData name="게스트 사용자" userId="" providerId="Windows Live" clId="Web-{6496BBB1-2F2E-4435-AD47-F15F1B1CC0D9}" dt="2022-10-05T06:14:53.716" v="836" actId="14100"/>
        <pc:sldMkLst>
          <pc:docMk/>
          <pc:sldMk cId="3159350654" sldId="275"/>
        </pc:sldMkLst>
        <pc:spChg chg="del">
          <ac:chgData name="게스트 사용자" userId="" providerId="Windows Live" clId="Web-{6496BBB1-2F2E-4435-AD47-F15F1B1CC0D9}" dt="2022-10-05T06:01:21.988" v="568"/>
          <ac:spMkLst>
            <pc:docMk/>
            <pc:sldMk cId="3159350654" sldId="275"/>
            <ac:spMk id="15" creationId="{8B7D89AD-75E0-E8A9-80BA-F597DF515A5A}"/>
          </ac:spMkLst>
        </pc:spChg>
        <pc:spChg chg="del">
          <ac:chgData name="게스트 사용자" userId="" providerId="Windows Live" clId="Web-{6496BBB1-2F2E-4435-AD47-F15F1B1CC0D9}" dt="2022-10-05T06:01:22.019" v="569"/>
          <ac:spMkLst>
            <pc:docMk/>
            <pc:sldMk cId="3159350654" sldId="275"/>
            <ac:spMk id="16" creationId="{43331BD2-371D-DBDB-679F-A607DD5CA043}"/>
          </ac:spMkLst>
        </pc:spChg>
        <pc:spChg chg="del">
          <ac:chgData name="게스트 사용자" userId="" providerId="Windows Live" clId="Web-{6496BBB1-2F2E-4435-AD47-F15F1B1CC0D9}" dt="2022-10-05T05:58:41.592" v="563"/>
          <ac:spMkLst>
            <pc:docMk/>
            <pc:sldMk cId="3159350654" sldId="275"/>
            <ac:spMk id="17" creationId="{351C4BD3-F7D4-8C0D-6C57-0FABD5FFF5B2}"/>
          </ac:spMkLst>
        </pc:spChg>
        <pc:spChg chg="del">
          <ac:chgData name="게스트 사용자" userId="" providerId="Windows Live" clId="Web-{6496BBB1-2F2E-4435-AD47-F15F1B1CC0D9}" dt="2022-10-05T05:58:39.576" v="562"/>
          <ac:spMkLst>
            <pc:docMk/>
            <pc:sldMk cId="3159350654" sldId="275"/>
            <ac:spMk id="18" creationId="{4C6205CD-FE61-0C11-0498-DE063D84AD67}"/>
          </ac:spMkLst>
        </pc:spChg>
        <pc:spChg chg="del">
          <ac:chgData name="게스트 사용자" userId="" providerId="Windows Live" clId="Web-{6496BBB1-2F2E-4435-AD47-F15F1B1CC0D9}" dt="2022-10-05T06:01:22.363" v="570"/>
          <ac:spMkLst>
            <pc:docMk/>
            <pc:sldMk cId="3159350654" sldId="275"/>
            <ac:spMk id="19" creationId="{1743539B-B342-1880-7694-E456FE25EA1A}"/>
          </ac:spMkLst>
        </pc:spChg>
        <pc:spChg chg="del">
          <ac:chgData name="게스트 사용자" userId="" providerId="Windows Live" clId="Web-{6496BBB1-2F2E-4435-AD47-F15F1B1CC0D9}" dt="2022-10-05T06:01:26.535" v="572"/>
          <ac:spMkLst>
            <pc:docMk/>
            <pc:sldMk cId="3159350654" sldId="275"/>
            <ac:spMk id="20" creationId="{EB617E2F-8D90-169A-8EE7-C5C9869E6020}"/>
          </ac:spMkLst>
        </pc:spChg>
        <pc:spChg chg="del">
          <ac:chgData name="게스트 사용자" userId="" providerId="Windows Live" clId="Web-{6496BBB1-2F2E-4435-AD47-F15F1B1CC0D9}" dt="2022-10-05T05:58:42.498" v="564"/>
          <ac:spMkLst>
            <pc:docMk/>
            <pc:sldMk cId="3159350654" sldId="275"/>
            <ac:spMk id="21" creationId="{B85AD83A-F124-81C2-64B8-2D7B9C323BAC}"/>
          </ac:spMkLst>
        </pc:spChg>
        <pc:spChg chg="del">
          <ac:chgData name="게스트 사용자" userId="" providerId="Windows Live" clId="Web-{6496BBB1-2F2E-4435-AD47-F15F1B1CC0D9}" dt="2022-10-05T05:58:38.592" v="561"/>
          <ac:spMkLst>
            <pc:docMk/>
            <pc:sldMk cId="3159350654" sldId="275"/>
            <ac:spMk id="22" creationId="{4CB2ECA3-E3B4-5B53-DF28-8C154D799ED4}"/>
          </ac:spMkLst>
        </pc:spChg>
        <pc:spChg chg="del">
          <ac:chgData name="게스트 사용자" userId="" providerId="Windows Live" clId="Web-{6496BBB1-2F2E-4435-AD47-F15F1B1CC0D9}" dt="2022-10-05T06:01:26.503" v="571"/>
          <ac:spMkLst>
            <pc:docMk/>
            <pc:sldMk cId="3159350654" sldId="275"/>
            <ac:spMk id="23" creationId="{C41DB4FC-E4BC-47B0-9130-DE8833DD5FB6}"/>
          </ac:spMkLst>
        </pc:spChg>
        <pc:spChg chg="del mod">
          <ac:chgData name="게스트 사용자" userId="" providerId="Windows Live" clId="Web-{6496BBB1-2F2E-4435-AD47-F15F1B1CC0D9}" dt="2022-10-05T06:03:53.180" v="602"/>
          <ac:spMkLst>
            <pc:docMk/>
            <pc:sldMk cId="3159350654" sldId="275"/>
            <ac:spMk id="24" creationId="{7F20F4E0-AC59-E1C6-539E-7501761F00A9}"/>
          </ac:spMkLst>
        </pc:spChg>
        <pc:spChg chg="del mod">
          <ac:chgData name="게스트 사용자" userId="" providerId="Windows Live" clId="Web-{6496BBB1-2F2E-4435-AD47-F15F1B1CC0D9}" dt="2022-10-05T05:58:45.326" v="567"/>
          <ac:spMkLst>
            <pc:docMk/>
            <pc:sldMk cId="3159350654" sldId="275"/>
            <ac:spMk id="25" creationId="{9EA680A2-4A08-429D-6898-2186E3739250}"/>
          </ac:spMkLst>
        </pc:spChg>
        <pc:spChg chg="del">
          <ac:chgData name="게스트 사용자" userId="" providerId="Windows Live" clId="Web-{6496BBB1-2F2E-4435-AD47-F15F1B1CC0D9}" dt="2022-10-05T05:58:38.076" v="560"/>
          <ac:spMkLst>
            <pc:docMk/>
            <pc:sldMk cId="3159350654" sldId="275"/>
            <ac:spMk id="26" creationId="{BB242145-0574-F169-7D40-BB3217895BCF}"/>
          </ac:spMkLst>
        </pc:spChg>
        <pc:spChg chg="add mod">
          <ac:chgData name="게스트 사용자" userId="" providerId="Windows Live" clId="Web-{6496BBB1-2F2E-4435-AD47-F15F1B1CC0D9}" dt="2022-10-05T06:13:09.869" v="781" actId="20577"/>
          <ac:spMkLst>
            <pc:docMk/>
            <pc:sldMk cId="3159350654" sldId="275"/>
            <ac:spMk id="32" creationId="{85E5D9AC-FD10-CC90-C1D0-85A3926360EA}"/>
          </ac:spMkLst>
        </pc:spChg>
        <pc:spChg chg="add mod">
          <ac:chgData name="게스트 사용자" userId="" providerId="Windows Live" clId="Web-{6496BBB1-2F2E-4435-AD47-F15F1B1CC0D9}" dt="2022-10-05T06:14:48.919" v="835" actId="1076"/>
          <ac:spMkLst>
            <pc:docMk/>
            <pc:sldMk cId="3159350654" sldId="275"/>
            <ac:spMk id="33" creationId="{94C0E6DB-B56F-2343-008E-40CAA3412949}"/>
          </ac:spMkLst>
        </pc:spChg>
        <pc:spChg chg="add mod">
          <ac:chgData name="게스트 사용자" userId="" providerId="Windows Live" clId="Web-{6496BBB1-2F2E-4435-AD47-F15F1B1CC0D9}" dt="2022-10-05T06:14:13.293" v="823" actId="20577"/>
          <ac:spMkLst>
            <pc:docMk/>
            <pc:sldMk cId="3159350654" sldId="275"/>
            <ac:spMk id="34" creationId="{AFBE0A39-52D6-BE7A-6644-33C486BE44AC}"/>
          </ac:spMkLst>
        </pc:spChg>
        <pc:spChg chg="add mod">
          <ac:chgData name="게스트 사용자" userId="" providerId="Windows Live" clId="Web-{6496BBB1-2F2E-4435-AD47-F15F1B1CC0D9}" dt="2022-10-05T06:13:51.089" v="801" actId="20577"/>
          <ac:spMkLst>
            <pc:docMk/>
            <pc:sldMk cId="3159350654" sldId="275"/>
            <ac:spMk id="35" creationId="{E643E9AB-CB8C-6C3D-AFB8-D267676B6C45}"/>
          </ac:spMkLst>
        </pc:spChg>
        <pc:spChg chg="add mod">
          <ac:chgData name="게스트 사용자" userId="" providerId="Windows Live" clId="Web-{6496BBB1-2F2E-4435-AD47-F15F1B1CC0D9}" dt="2022-10-05T06:12:58.509" v="775" actId="1076"/>
          <ac:spMkLst>
            <pc:docMk/>
            <pc:sldMk cId="3159350654" sldId="275"/>
            <ac:spMk id="36" creationId="{2172B687-90A2-C482-82C2-1FEAEB40D4A9}"/>
          </ac:spMkLst>
        </pc:spChg>
        <pc:spChg chg="add mod">
          <ac:chgData name="게스트 사용자" userId="" providerId="Windows Live" clId="Web-{6496BBB1-2F2E-4435-AD47-F15F1B1CC0D9}" dt="2022-10-05T06:13:56.386" v="815" actId="20577"/>
          <ac:spMkLst>
            <pc:docMk/>
            <pc:sldMk cId="3159350654" sldId="275"/>
            <ac:spMk id="37" creationId="{CE16AE8D-F5A6-79D3-1040-26768BAA05E1}"/>
          </ac:spMkLst>
        </pc:spChg>
        <pc:picChg chg="add mod">
          <ac:chgData name="게스트 사용자" userId="" providerId="Windows Live" clId="Web-{6496BBB1-2F2E-4435-AD47-F15F1B1CC0D9}" dt="2022-10-05T06:07:22.827" v="652" actId="1076"/>
          <ac:picMkLst>
            <pc:docMk/>
            <pc:sldMk cId="3159350654" sldId="275"/>
            <ac:picMk id="2" creationId="{6AC3643A-7E29-248D-5BED-5D12EC6AE84E}"/>
          </ac:picMkLst>
        </pc:picChg>
        <pc:picChg chg="add mod">
          <ac:chgData name="게스트 사용자" userId="" providerId="Windows Live" clId="Web-{6496BBB1-2F2E-4435-AD47-F15F1B1CC0D9}" dt="2022-10-05T06:07:09.280" v="650" actId="1076"/>
          <ac:picMkLst>
            <pc:docMk/>
            <pc:sldMk cId="3159350654" sldId="275"/>
            <ac:picMk id="5" creationId="{9870D673-84A1-6EF6-94A1-09BE35D0FB91}"/>
          </ac:picMkLst>
        </pc:picChg>
        <pc:picChg chg="add mod">
          <ac:chgData name="게스트 사용자" userId="" providerId="Windows Live" clId="Web-{6496BBB1-2F2E-4435-AD47-F15F1B1CC0D9}" dt="2022-10-05T06:07:05.905" v="646" actId="1076"/>
          <ac:picMkLst>
            <pc:docMk/>
            <pc:sldMk cId="3159350654" sldId="275"/>
            <ac:picMk id="6" creationId="{28DE3D4B-13DA-D5FA-8F46-35F8E5EBF5EC}"/>
          </ac:picMkLst>
        </pc:picChg>
        <pc:picChg chg="add mod">
          <ac:chgData name="게스트 사용자" userId="" providerId="Windows Live" clId="Web-{6496BBB1-2F2E-4435-AD47-F15F1B1CC0D9}" dt="2022-10-05T06:07:07.155" v="648" actId="1076"/>
          <ac:picMkLst>
            <pc:docMk/>
            <pc:sldMk cId="3159350654" sldId="275"/>
            <ac:picMk id="7" creationId="{BB21469D-0046-892B-10E8-A636FD60A8C1}"/>
          </ac:picMkLst>
        </pc:picChg>
        <pc:picChg chg="add del mod">
          <ac:chgData name="게스트 사용자" userId="" providerId="Windows Live" clId="Web-{6496BBB1-2F2E-4435-AD47-F15F1B1CC0D9}" dt="2022-10-05T06:03:48.867" v="599"/>
          <ac:picMkLst>
            <pc:docMk/>
            <pc:sldMk cId="3159350654" sldId="275"/>
            <ac:picMk id="12" creationId="{E7C72E62-230C-839C-9F15-B9978401DF52}"/>
          </ac:picMkLst>
        </pc:picChg>
        <pc:picChg chg="add del mod">
          <ac:chgData name="게스트 사용자" userId="" providerId="Windows Live" clId="Web-{6496BBB1-2F2E-4435-AD47-F15F1B1CC0D9}" dt="2022-10-05T06:03:35.023" v="596"/>
          <ac:picMkLst>
            <pc:docMk/>
            <pc:sldMk cId="3159350654" sldId="275"/>
            <ac:picMk id="13" creationId="{58680C37-077B-8680-6759-2AF270BD873C}"/>
          </ac:picMkLst>
        </pc:picChg>
        <pc:picChg chg="add mod">
          <ac:chgData name="게스트 사용자" userId="" providerId="Windows Live" clId="Web-{6496BBB1-2F2E-4435-AD47-F15F1B1CC0D9}" dt="2022-10-05T06:14:53.716" v="836" actId="14100"/>
          <ac:picMkLst>
            <pc:docMk/>
            <pc:sldMk cId="3159350654" sldId="275"/>
            <ac:picMk id="14" creationId="{D5566240-4DC1-F6A2-03CF-2A9ED784DAFD}"/>
          </ac:picMkLst>
        </pc:picChg>
        <pc:picChg chg="add mod">
          <ac:chgData name="게스트 사용자" userId="" providerId="Windows Live" clId="Web-{6496BBB1-2F2E-4435-AD47-F15F1B1CC0D9}" dt="2022-10-05T06:09:34.331" v="683" actId="1076"/>
          <ac:picMkLst>
            <pc:docMk/>
            <pc:sldMk cId="3159350654" sldId="275"/>
            <ac:picMk id="27" creationId="{994218A1-F8DC-9CB3-3EB1-7389F0714C5B}"/>
          </ac:picMkLst>
        </pc:picChg>
        <pc:picChg chg="add del mod">
          <ac:chgData name="게스트 사용자" userId="" providerId="Windows Live" clId="Web-{6496BBB1-2F2E-4435-AD47-F15F1B1CC0D9}" dt="2022-10-05T06:08:48.064" v="662"/>
          <ac:picMkLst>
            <pc:docMk/>
            <pc:sldMk cId="3159350654" sldId="275"/>
            <ac:picMk id="28" creationId="{7DEBE089-EDC6-6525-2C2B-B1F6A12ECDA4}"/>
          </ac:picMkLst>
        </pc:picChg>
        <pc:picChg chg="add mod">
          <ac:chgData name="게스트 사용자" userId="" providerId="Windows Live" clId="Web-{6496BBB1-2F2E-4435-AD47-F15F1B1CC0D9}" dt="2022-10-05T06:10:19.020" v="692" actId="1076"/>
          <ac:picMkLst>
            <pc:docMk/>
            <pc:sldMk cId="3159350654" sldId="275"/>
            <ac:picMk id="29" creationId="{C88A508E-CDBF-A221-6575-ADF8965ADFEB}"/>
          </ac:picMkLst>
        </pc:picChg>
        <pc:picChg chg="add mod ord">
          <ac:chgData name="게스트 사용자" userId="" providerId="Windows Live" clId="Web-{6496BBB1-2F2E-4435-AD47-F15F1B1CC0D9}" dt="2022-10-05T06:10:19.004" v="691" actId="1076"/>
          <ac:picMkLst>
            <pc:docMk/>
            <pc:sldMk cId="3159350654" sldId="275"/>
            <ac:picMk id="30" creationId="{CDA649D5-0B95-2D43-4878-91BA62A2551E}"/>
          </ac:picMkLst>
        </pc:picChg>
      </pc:sldChg>
      <pc:sldChg chg="ord">
        <pc:chgData name="게스트 사용자" userId="" providerId="Windows Live" clId="Web-{6496BBB1-2F2E-4435-AD47-F15F1B1CC0D9}" dt="2022-10-05T05:55:28.430" v="529"/>
        <pc:sldMkLst>
          <pc:docMk/>
          <pc:sldMk cId="2689420104" sldId="284"/>
        </pc:sldMkLst>
      </pc:sldChg>
      <pc:sldChg chg="ord">
        <pc:chgData name="게스트 사용자" userId="" providerId="Windows Live" clId="Web-{6496BBB1-2F2E-4435-AD47-F15F1B1CC0D9}" dt="2022-10-05T05:56:00.884" v="532"/>
        <pc:sldMkLst>
          <pc:docMk/>
          <pc:sldMk cId="905621918" sldId="306"/>
        </pc:sldMkLst>
      </pc:sldChg>
      <pc:sldChg chg="modSp">
        <pc:chgData name="게스트 사용자" userId="" providerId="Windows Live" clId="Web-{6496BBB1-2F2E-4435-AD47-F15F1B1CC0D9}" dt="2022-10-05T05:57:40.856" v="545" actId="20577"/>
        <pc:sldMkLst>
          <pc:docMk/>
          <pc:sldMk cId="953796587" sldId="308"/>
        </pc:sldMkLst>
        <pc:spChg chg="mod">
          <ac:chgData name="게스트 사용자" userId="" providerId="Windows Live" clId="Web-{6496BBB1-2F2E-4435-AD47-F15F1B1CC0D9}" dt="2022-10-05T05:57:38.934" v="544" actId="20577"/>
          <ac:spMkLst>
            <pc:docMk/>
            <pc:sldMk cId="953796587" sldId="308"/>
            <ac:spMk id="6" creationId="{B0089BD8-3F81-A5FA-0C9F-7E5287398931}"/>
          </ac:spMkLst>
        </pc:spChg>
        <pc:spChg chg="mod">
          <ac:chgData name="게스트 사용자" userId="" providerId="Windows Live" clId="Web-{6496BBB1-2F2E-4435-AD47-F15F1B1CC0D9}" dt="2022-10-05T05:57:40.856" v="545" actId="20577"/>
          <ac:spMkLst>
            <pc:docMk/>
            <pc:sldMk cId="953796587" sldId="308"/>
            <ac:spMk id="13" creationId="{387EBB15-FD40-1778-744C-C7A427C0ED05}"/>
          </ac:spMkLst>
        </pc:spChg>
      </pc:sldChg>
      <pc:sldChg chg="ord">
        <pc:chgData name="게스트 사용자" userId="" providerId="Windows Live" clId="Web-{6496BBB1-2F2E-4435-AD47-F15F1B1CC0D9}" dt="2022-10-05T05:39:22.071" v="516"/>
        <pc:sldMkLst>
          <pc:docMk/>
          <pc:sldMk cId="2492897458" sldId="313"/>
        </pc:sldMkLst>
      </pc:sldChg>
      <pc:sldChg chg="ord">
        <pc:chgData name="게스트 사용자" userId="" providerId="Windows Live" clId="Web-{6496BBB1-2F2E-4435-AD47-F15F1B1CC0D9}" dt="2022-10-05T05:55:28.430" v="528"/>
        <pc:sldMkLst>
          <pc:docMk/>
          <pc:sldMk cId="3120067311" sldId="314"/>
        </pc:sldMkLst>
      </pc:sldChg>
      <pc:sldChg chg="addSp delSp modSp ord">
        <pc:chgData name="게스트 사용자" userId="" providerId="Windows Live" clId="Web-{6496BBB1-2F2E-4435-AD47-F15F1B1CC0D9}" dt="2022-10-05T05:56:09.744" v="537"/>
        <pc:sldMkLst>
          <pc:docMk/>
          <pc:sldMk cId="2923434361" sldId="315"/>
        </pc:sldMkLst>
        <pc:spChg chg="mod">
          <ac:chgData name="게스트 사용자" userId="" providerId="Windows Live" clId="Web-{6496BBB1-2F2E-4435-AD47-F15F1B1CC0D9}" dt="2022-10-05T05:08:00.296" v="314" actId="1076"/>
          <ac:spMkLst>
            <pc:docMk/>
            <pc:sldMk cId="2923434361" sldId="315"/>
            <ac:spMk id="2" creationId="{1A3634B5-9290-51B8-6356-F324EFE163F0}"/>
          </ac:spMkLst>
        </pc:spChg>
        <pc:spChg chg="mod">
          <ac:chgData name="게스트 사용자" userId="" providerId="Windows Live" clId="Web-{6496BBB1-2F2E-4435-AD47-F15F1B1CC0D9}" dt="2022-10-05T05:08:14.607" v="326" actId="20577"/>
          <ac:spMkLst>
            <pc:docMk/>
            <pc:sldMk cId="2923434361" sldId="315"/>
            <ac:spMk id="4" creationId="{9714BF4F-3B6A-2525-51BA-9177C6875444}"/>
          </ac:spMkLst>
        </pc:spChg>
        <pc:spChg chg="mod">
          <ac:chgData name="게스트 사용자" userId="" providerId="Windows Live" clId="Web-{6496BBB1-2F2E-4435-AD47-F15F1B1CC0D9}" dt="2022-10-05T05:17:43.765" v="355" actId="20577"/>
          <ac:spMkLst>
            <pc:docMk/>
            <pc:sldMk cId="2923434361" sldId="315"/>
            <ac:spMk id="7" creationId="{8B3A4143-2365-7C5F-52CA-C1800D2E967C}"/>
          </ac:spMkLst>
        </pc:spChg>
        <pc:spChg chg="add del mod">
          <ac:chgData name="게스트 사용자" userId="" providerId="Windows Live" clId="Web-{6496BBB1-2F2E-4435-AD47-F15F1B1CC0D9}" dt="2022-10-05T04:54:00.940" v="226"/>
          <ac:spMkLst>
            <pc:docMk/>
            <pc:sldMk cId="2923434361" sldId="315"/>
            <ac:spMk id="12" creationId="{102E9EB8-8ED5-0718-E3CD-CF9440A67C34}"/>
          </ac:spMkLst>
        </pc:spChg>
        <pc:spChg chg="add del mod">
          <ac:chgData name="게스트 사용자" userId="" providerId="Windows Live" clId="Web-{6496BBB1-2F2E-4435-AD47-F15F1B1CC0D9}" dt="2022-10-05T04:42:36.340" v="104"/>
          <ac:spMkLst>
            <pc:docMk/>
            <pc:sldMk cId="2923434361" sldId="315"/>
            <ac:spMk id="17" creationId="{E757F0E6-39CC-A788-DEF9-38D5A1FE7661}"/>
          </ac:spMkLst>
        </pc:spChg>
        <pc:graphicFrameChg chg="add del mod">
          <ac:chgData name="게스트 사용자" userId="" providerId="Windows Live" clId="Web-{6496BBB1-2F2E-4435-AD47-F15F1B1CC0D9}" dt="2022-10-05T04:42:36.340" v="105"/>
          <ac:graphicFrameMkLst>
            <pc:docMk/>
            <pc:sldMk cId="2923434361" sldId="315"/>
            <ac:graphicFrameMk id="15" creationId="{2DC12ACF-B55C-33F5-EB30-E03437023A2E}"/>
          </ac:graphicFrameMkLst>
        </pc:graphicFrameChg>
        <pc:graphicFrameChg chg="add mod modGraphic">
          <ac:chgData name="게스트 사용자" userId="" providerId="Windows Live" clId="Web-{6496BBB1-2F2E-4435-AD47-F15F1B1CC0D9}" dt="2022-10-05T05:14:08.602" v="350" actId="1076"/>
          <ac:graphicFrameMkLst>
            <pc:docMk/>
            <pc:sldMk cId="2923434361" sldId="315"/>
            <ac:graphicFrameMk id="19" creationId="{32DE9031-AA30-7B1F-D282-9CC7B0937A1B}"/>
          </ac:graphicFrameMkLst>
        </pc:graphicFrameChg>
        <pc:graphicFrameChg chg="add mod modGraphic">
          <ac:chgData name="게스트 사용자" userId="" providerId="Windows Live" clId="Web-{6496BBB1-2F2E-4435-AD47-F15F1B1CC0D9}" dt="2022-10-05T05:14:06.540" v="349"/>
          <ac:graphicFrameMkLst>
            <pc:docMk/>
            <pc:sldMk cId="2923434361" sldId="315"/>
            <ac:graphicFrameMk id="20" creationId="{4B34A4D1-017A-20F1-D5DA-5208A98197C6}"/>
          </ac:graphicFrameMkLst>
        </pc:graphicFrameChg>
        <pc:cxnChg chg="add mod">
          <ac:chgData name="게스트 사용자" userId="" providerId="Windows Live" clId="Web-{6496BBB1-2F2E-4435-AD47-F15F1B1CC0D9}" dt="2022-10-05T05:14:11.931" v="352" actId="14100"/>
          <ac:cxnSpMkLst>
            <pc:docMk/>
            <pc:sldMk cId="2923434361" sldId="315"/>
            <ac:cxnSpMk id="21" creationId="{BDFCF546-A6C9-8B36-0B25-6838152AFC6C}"/>
          </ac:cxnSpMkLst>
        </pc:cxnChg>
      </pc:sldChg>
      <pc:sldChg chg="ord">
        <pc:chgData name="게스트 사용자" userId="" providerId="Windows Live" clId="Web-{6496BBB1-2F2E-4435-AD47-F15F1B1CC0D9}" dt="2022-10-05T05:57:23.621" v="540"/>
        <pc:sldMkLst>
          <pc:docMk/>
          <pc:sldMk cId="190815367" sldId="316"/>
        </pc:sldMkLst>
      </pc:sldChg>
      <pc:sldChg chg="addSp delSp modSp">
        <pc:chgData name="게스트 사용자" userId="" providerId="Windows Live" clId="Web-{6496BBB1-2F2E-4435-AD47-F15F1B1CC0D9}" dt="2022-10-05T05:58:28.889" v="559" actId="20577"/>
        <pc:sldMkLst>
          <pc:docMk/>
          <pc:sldMk cId="2260126969" sldId="317"/>
        </pc:sldMkLst>
        <pc:spChg chg="del mod">
          <ac:chgData name="게스트 사용자" userId="" providerId="Windows Live" clId="Web-{6496BBB1-2F2E-4435-AD47-F15F1B1CC0D9}" dt="2022-10-05T05:19:06.143" v="432"/>
          <ac:spMkLst>
            <pc:docMk/>
            <pc:sldMk cId="2260126969" sldId="317"/>
            <ac:spMk id="2" creationId="{48635579-EC43-3FCD-275F-1AA6CB178589}"/>
          </ac:spMkLst>
        </pc:spChg>
        <pc:spChg chg="mod">
          <ac:chgData name="게스트 사용자" userId="" providerId="Windows Live" clId="Web-{6496BBB1-2F2E-4435-AD47-F15F1B1CC0D9}" dt="2022-10-05T05:18:06.615" v="361" actId="1076"/>
          <ac:spMkLst>
            <pc:docMk/>
            <pc:sldMk cId="2260126969" sldId="317"/>
            <ac:spMk id="13" creationId="{5C76378D-8700-B0C3-8E52-5EB6D7858E89}"/>
          </ac:spMkLst>
        </pc:spChg>
        <pc:spChg chg="mod">
          <ac:chgData name="게스트 사용자" userId="" providerId="Windows Live" clId="Web-{6496BBB1-2F2E-4435-AD47-F15F1B1CC0D9}" dt="2022-10-05T05:18:13.157" v="362" actId="1076"/>
          <ac:spMkLst>
            <pc:docMk/>
            <pc:sldMk cId="2260126969" sldId="317"/>
            <ac:spMk id="14" creationId="{6E6ED941-90FD-3391-0763-3F6B88C9C516}"/>
          </ac:spMkLst>
        </pc:spChg>
        <pc:spChg chg="add mod">
          <ac:chgData name="게스트 사용자" userId="" providerId="Windows Live" clId="Web-{6496BBB1-2F2E-4435-AD47-F15F1B1CC0D9}" dt="2022-10-05T05:24:21.278" v="464" actId="20577"/>
          <ac:spMkLst>
            <pc:docMk/>
            <pc:sldMk cId="2260126969" sldId="317"/>
            <ac:spMk id="15" creationId="{9675B820-4774-37DC-9B65-C759B277DE70}"/>
          </ac:spMkLst>
        </pc:spChg>
        <pc:spChg chg="mod">
          <ac:chgData name="게스트 사용자" userId="" providerId="Windows Live" clId="Web-{6496BBB1-2F2E-4435-AD47-F15F1B1CC0D9}" dt="2022-10-05T05:55:14.632" v="527" actId="20577"/>
          <ac:spMkLst>
            <pc:docMk/>
            <pc:sldMk cId="2260126969" sldId="317"/>
            <ac:spMk id="18" creationId="{B8FA6625-4063-1C9A-11C3-7CC354C4B413}"/>
          </ac:spMkLst>
        </pc:spChg>
        <pc:spChg chg="mod">
          <ac:chgData name="게스트 사용자" userId="" providerId="Windows Live" clId="Web-{6496BBB1-2F2E-4435-AD47-F15F1B1CC0D9}" dt="2022-10-05T05:58:28.889" v="559" actId="20577"/>
          <ac:spMkLst>
            <pc:docMk/>
            <pc:sldMk cId="2260126969" sldId="317"/>
            <ac:spMk id="21" creationId="{74877BFC-D209-20A2-5E2A-E91EC0BC2366}"/>
          </ac:spMkLst>
        </pc:spChg>
        <pc:picChg chg="del">
          <ac:chgData name="게스트 사용자" userId="" providerId="Windows Live" clId="Web-{6496BBB1-2F2E-4435-AD47-F15F1B1CC0D9}" dt="2022-10-05T05:17:58.688" v="357"/>
          <ac:picMkLst>
            <pc:docMk/>
            <pc:sldMk cId="2260126969" sldId="317"/>
            <ac:picMk id="5" creationId="{73030FC9-2B97-9E87-B5C4-44FC1ACBB878}"/>
          </ac:picMkLst>
        </pc:picChg>
        <pc:picChg chg="del">
          <ac:chgData name="게스트 사용자" userId="" providerId="Windows Live" clId="Web-{6496BBB1-2F2E-4435-AD47-F15F1B1CC0D9}" dt="2022-10-05T05:17:58.735" v="358"/>
          <ac:picMkLst>
            <pc:docMk/>
            <pc:sldMk cId="2260126969" sldId="317"/>
            <ac:picMk id="6" creationId="{49BF0AE3-F7A1-FA6E-9F67-292E6440A73B}"/>
          </ac:picMkLst>
        </pc:picChg>
        <pc:picChg chg="del">
          <ac:chgData name="게스트 사용자" userId="" providerId="Windows Live" clId="Web-{6496BBB1-2F2E-4435-AD47-F15F1B1CC0D9}" dt="2022-10-05T05:17:59.610" v="359"/>
          <ac:picMkLst>
            <pc:docMk/>
            <pc:sldMk cId="2260126969" sldId="317"/>
            <ac:picMk id="7" creationId="{C5FFE7A0-53AB-116E-54D1-BB1C4400F0C7}"/>
          </ac:picMkLst>
        </pc:picChg>
        <pc:picChg chg="del">
          <ac:chgData name="게스트 사용자" userId="" providerId="Windows Live" clId="Web-{6496BBB1-2F2E-4435-AD47-F15F1B1CC0D9}" dt="2022-10-05T05:17:58.578" v="356"/>
          <ac:picMkLst>
            <pc:docMk/>
            <pc:sldMk cId="2260126969" sldId="317"/>
            <ac:picMk id="12" creationId="{08AAD3F3-C9E6-1294-FFBF-02AB94417AC6}"/>
          </ac:picMkLst>
        </pc:picChg>
      </pc:sldChg>
      <pc:sldChg chg="modSp ord">
        <pc:chgData name="게스트 사용자" userId="" providerId="Windows Live" clId="Web-{6496BBB1-2F2E-4435-AD47-F15F1B1CC0D9}" dt="2022-10-05T05:55:28.430" v="530"/>
        <pc:sldMkLst>
          <pc:docMk/>
          <pc:sldMk cId="1420462012" sldId="318"/>
        </pc:sldMkLst>
        <pc:spChg chg="mod">
          <ac:chgData name="게스트 사용자" userId="" providerId="Windows Live" clId="Web-{6496BBB1-2F2E-4435-AD47-F15F1B1CC0D9}" dt="2022-10-05T04:21:08.441" v="0" actId="1076"/>
          <ac:spMkLst>
            <pc:docMk/>
            <pc:sldMk cId="1420462012" sldId="318"/>
            <ac:spMk id="12" creationId="{5C6C9226-4085-5321-891D-CC8918A13B0C}"/>
          </ac:spMkLst>
        </pc:spChg>
      </pc:sldChg>
      <pc:sldChg chg="ord">
        <pc:chgData name="게스트 사용자" userId="" providerId="Windows Live" clId="Web-{6496BBB1-2F2E-4435-AD47-F15F1B1CC0D9}" dt="2022-10-05T05:56:09.744" v="533"/>
        <pc:sldMkLst>
          <pc:docMk/>
          <pc:sldMk cId="1405386845" sldId="319"/>
        </pc:sldMkLst>
      </pc:sldChg>
      <pc:sldChg chg="ord">
        <pc:chgData name="게스트 사용자" userId="" providerId="Windows Live" clId="Web-{6496BBB1-2F2E-4435-AD47-F15F1B1CC0D9}" dt="2022-10-05T05:56:09.744" v="534"/>
        <pc:sldMkLst>
          <pc:docMk/>
          <pc:sldMk cId="579859268" sldId="320"/>
        </pc:sldMkLst>
      </pc:sldChg>
      <pc:sldChg chg="ord">
        <pc:chgData name="게스트 사용자" userId="" providerId="Windows Live" clId="Web-{6496BBB1-2F2E-4435-AD47-F15F1B1CC0D9}" dt="2022-10-05T05:56:09.744" v="535"/>
        <pc:sldMkLst>
          <pc:docMk/>
          <pc:sldMk cId="2532198914" sldId="322"/>
        </pc:sldMkLst>
      </pc:sldChg>
      <pc:sldChg chg="modSp ord modNotes">
        <pc:chgData name="게스트 사용자" userId="" providerId="Windows Live" clId="Web-{6496BBB1-2F2E-4435-AD47-F15F1B1CC0D9}" dt="2022-10-05T05:56:09.744" v="536"/>
        <pc:sldMkLst>
          <pc:docMk/>
          <pc:sldMk cId="960402550" sldId="324"/>
        </pc:sldMkLst>
        <pc:spChg chg="mod">
          <ac:chgData name="게스트 사용자" userId="" providerId="Windows Live" clId="Web-{6496BBB1-2F2E-4435-AD47-F15F1B1CC0D9}" dt="2022-10-05T05:08:20.795" v="327" actId="20577"/>
          <ac:spMkLst>
            <pc:docMk/>
            <pc:sldMk cId="960402550" sldId="324"/>
            <ac:spMk id="4" creationId="{9714BF4F-3B6A-2525-51BA-9177C6875444}"/>
          </ac:spMkLst>
        </pc:spChg>
      </pc:sldChg>
      <pc:sldChg chg="ord">
        <pc:chgData name="게스트 사용자" userId="" providerId="Windows Live" clId="Web-{6496BBB1-2F2E-4435-AD47-F15F1B1CC0D9}" dt="2022-10-05T05:56:09.744" v="538"/>
        <pc:sldMkLst>
          <pc:docMk/>
          <pc:sldMk cId="1758261216" sldId="325"/>
        </pc:sldMkLst>
      </pc:sldChg>
      <pc:sldChg chg="addSp delSp modSp add ord replId">
        <pc:chgData name="게스트 사용자" userId="" providerId="Windows Live" clId="Web-{6496BBB1-2F2E-4435-AD47-F15F1B1CC0D9}" dt="2022-10-05T05:38:52.977" v="515" actId="1076"/>
        <pc:sldMkLst>
          <pc:docMk/>
          <pc:sldMk cId="1684852944" sldId="326"/>
        </pc:sldMkLst>
        <pc:spChg chg="mod">
          <ac:chgData name="게스트 사용자" userId="" providerId="Windows Live" clId="Web-{6496BBB1-2F2E-4435-AD47-F15F1B1CC0D9}" dt="2022-10-05T05:35:22.376" v="493" actId="20577"/>
          <ac:spMkLst>
            <pc:docMk/>
            <pc:sldMk cId="1684852944" sldId="326"/>
            <ac:spMk id="4" creationId="{9714BF4F-3B6A-2525-51BA-9177C6875444}"/>
          </ac:spMkLst>
        </pc:spChg>
        <pc:spChg chg="add del">
          <ac:chgData name="게스트 사용자" userId="" providerId="Windows Live" clId="Web-{6496BBB1-2F2E-4435-AD47-F15F1B1CC0D9}" dt="2022-10-05T05:35:01.579" v="470"/>
          <ac:spMkLst>
            <pc:docMk/>
            <pc:sldMk cId="1684852944" sldId="326"/>
            <ac:spMk id="11" creationId="{3C4ECADA-69C6-925A-F9E8-C50334EA0EEA}"/>
          </ac:spMkLst>
        </pc:spChg>
        <pc:spChg chg="del">
          <ac:chgData name="게스트 사용자" userId="" providerId="Windows Live" clId="Web-{6496BBB1-2F2E-4435-AD47-F15F1B1CC0D9}" dt="2022-10-05T05:35:04.767" v="472"/>
          <ac:spMkLst>
            <pc:docMk/>
            <pc:sldMk cId="1684852944" sldId="326"/>
            <ac:spMk id="14" creationId="{6E6ED941-90FD-3391-0763-3F6B88C9C516}"/>
          </ac:spMkLst>
        </pc:spChg>
        <pc:spChg chg="del">
          <ac:chgData name="게스트 사용자" userId="" providerId="Windows Live" clId="Web-{6496BBB1-2F2E-4435-AD47-F15F1B1CC0D9}" dt="2022-10-05T05:35:04.048" v="471"/>
          <ac:spMkLst>
            <pc:docMk/>
            <pc:sldMk cId="1684852944" sldId="326"/>
            <ac:spMk id="18" creationId="{8C262D0C-EA08-798C-2CB1-375C3637A559}"/>
          </ac:spMkLst>
        </pc:spChg>
        <pc:picChg chg="add del mod">
          <ac:chgData name="게스트 사용자" userId="" providerId="Windows Live" clId="Web-{6496BBB1-2F2E-4435-AD47-F15F1B1CC0D9}" dt="2022-10-05T05:38:44.101" v="510"/>
          <ac:picMkLst>
            <pc:docMk/>
            <pc:sldMk cId="1684852944" sldId="326"/>
            <ac:picMk id="2" creationId="{764EC4BC-21E0-5951-3C0D-1C3AEC889ECF}"/>
          </ac:picMkLst>
        </pc:picChg>
        <pc:picChg chg="add del mod">
          <ac:chgData name="게스트 사용자" userId="" providerId="Windows Live" clId="Web-{6496BBB1-2F2E-4435-AD47-F15F1B1CC0D9}" dt="2022-10-05T05:36:26.097" v="495"/>
          <ac:picMkLst>
            <pc:docMk/>
            <pc:sldMk cId="1684852944" sldId="326"/>
            <ac:picMk id="5" creationId="{40BC7608-4002-7423-901E-8403594B8427}"/>
          </ac:picMkLst>
        </pc:picChg>
        <pc:picChg chg="add mod">
          <ac:chgData name="게스트 사용자" userId="" providerId="Windows Live" clId="Web-{6496BBB1-2F2E-4435-AD47-F15F1B1CC0D9}" dt="2022-10-05T05:36:41.691" v="502" actId="14100"/>
          <ac:picMkLst>
            <pc:docMk/>
            <pc:sldMk cId="1684852944" sldId="326"/>
            <ac:picMk id="6" creationId="{99714BC6-EA23-5AC7-09C1-B272757B9969}"/>
          </ac:picMkLst>
        </pc:picChg>
        <pc:picChg chg="add mod">
          <ac:chgData name="게스트 사용자" userId="" providerId="Windows Live" clId="Web-{6496BBB1-2F2E-4435-AD47-F15F1B1CC0D9}" dt="2022-10-05T05:38:52.977" v="515" actId="1076"/>
          <ac:picMkLst>
            <pc:docMk/>
            <pc:sldMk cId="1684852944" sldId="326"/>
            <ac:picMk id="7" creationId="{62446919-94DA-B4B9-5041-A97D982719AF}"/>
          </ac:picMkLst>
        </pc:picChg>
        <pc:picChg chg="del">
          <ac:chgData name="게스트 사용자" userId="" providerId="Windows Live" clId="Web-{6496BBB1-2F2E-4435-AD47-F15F1B1CC0D9}" dt="2022-10-05T05:34:57.813" v="466"/>
          <ac:picMkLst>
            <pc:docMk/>
            <pc:sldMk cId="1684852944" sldId="326"/>
            <ac:picMk id="15" creationId="{FB108B6E-5AFE-8E6D-1920-A62BB5C7534B}"/>
          </ac:picMkLst>
        </pc:picChg>
        <pc:picChg chg="del">
          <ac:chgData name="게스트 사용자" userId="" providerId="Windows Live" clId="Web-{6496BBB1-2F2E-4435-AD47-F15F1B1CC0D9}" dt="2022-10-05T05:34:58.376" v="467"/>
          <ac:picMkLst>
            <pc:docMk/>
            <pc:sldMk cId="1684852944" sldId="326"/>
            <ac:picMk id="17" creationId="{7BA23146-45F6-673D-DBBF-4EB8A653A124}"/>
          </ac:picMkLst>
        </pc:picChg>
        <pc:cxnChg chg="del">
          <ac:chgData name="게스트 사용자" userId="" providerId="Windows Live" clId="Web-{6496BBB1-2F2E-4435-AD47-F15F1B1CC0D9}" dt="2022-10-05T05:35:00.063" v="468"/>
          <ac:cxnSpMkLst>
            <pc:docMk/>
            <pc:sldMk cId="1684852944" sldId="326"/>
            <ac:cxnSpMk id="20" creationId="{259A1CB5-C10F-50F0-333E-164364E067D9}"/>
          </ac:cxnSpMkLst>
        </pc:cxnChg>
      </pc:sldChg>
    </pc:docChg>
  </pc:docChgLst>
  <pc:docChgLst>
    <pc:chgData name="게스트 사용자" providerId="Windows Live" clId="Web-{22789A51-2082-4F30-A0D2-7554990CF131}"/>
    <pc:docChg chg="modSld">
      <pc:chgData name="게스트 사용자" userId="" providerId="Windows Live" clId="Web-{22789A51-2082-4F30-A0D2-7554990CF131}" dt="2022-10-05T05:38:04.391" v="44" actId="20577"/>
      <pc:docMkLst>
        <pc:docMk/>
      </pc:docMkLst>
      <pc:sldChg chg="addSp delSp modSp">
        <pc:chgData name="게스트 사용자" userId="" providerId="Windows Live" clId="Web-{22789A51-2082-4F30-A0D2-7554990CF131}" dt="2022-10-05T05:34:21.996" v="34" actId="1076"/>
        <pc:sldMkLst>
          <pc:docMk/>
          <pc:sldMk cId="3120067311" sldId="314"/>
        </pc:sldMkLst>
        <pc:spChg chg="add mod">
          <ac:chgData name="게스트 사용자" userId="" providerId="Windows Live" clId="Web-{22789A51-2082-4F30-A0D2-7554990CF131}" dt="2022-10-05T05:33:36.636" v="10" actId="1076"/>
          <ac:spMkLst>
            <pc:docMk/>
            <pc:sldMk cId="3120067311" sldId="314"/>
            <ac:spMk id="2" creationId="{130D1763-0CFA-FF17-A536-09B8BDBB9A7E}"/>
          </ac:spMkLst>
        </pc:spChg>
        <pc:spChg chg="del mod">
          <ac:chgData name="게스트 사용자" userId="" providerId="Windows Live" clId="Web-{22789A51-2082-4F30-A0D2-7554990CF131}" dt="2022-10-05T05:33:45.933" v="16"/>
          <ac:spMkLst>
            <pc:docMk/>
            <pc:sldMk cId="3120067311" sldId="314"/>
            <ac:spMk id="5" creationId="{1B5D1462-9C32-7740-0BE5-BD5D41F714E4}"/>
          </ac:spMkLst>
        </pc:spChg>
        <pc:spChg chg="add mod">
          <ac:chgData name="게스트 사용자" userId="" providerId="Windows Live" clId="Web-{22789A51-2082-4F30-A0D2-7554990CF131}" dt="2022-10-05T05:33:52.386" v="19" actId="1076"/>
          <ac:spMkLst>
            <pc:docMk/>
            <pc:sldMk cId="3120067311" sldId="314"/>
            <ac:spMk id="6" creationId="{40BA383E-9BBA-ABC5-6D21-CEAF82360791}"/>
          </ac:spMkLst>
        </pc:spChg>
        <pc:spChg chg="mod">
          <ac:chgData name="게스트 사용자" userId="" providerId="Windows Live" clId="Web-{22789A51-2082-4F30-A0D2-7554990CF131}" dt="2022-10-05T05:33:25.464" v="7" actId="1076"/>
          <ac:spMkLst>
            <pc:docMk/>
            <pc:sldMk cId="3120067311" sldId="314"/>
            <ac:spMk id="7" creationId="{A4555064-84EB-1DCF-E43F-29E7D64BF138}"/>
          </ac:spMkLst>
        </pc:spChg>
        <pc:spChg chg="add del">
          <ac:chgData name="게스트 사용자" userId="" providerId="Windows Live" clId="Web-{22789A51-2082-4F30-A0D2-7554990CF131}" dt="2022-10-05T05:33:44.355" v="15"/>
          <ac:spMkLst>
            <pc:docMk/>
            <pc:sldMk cId="3120067311" sldId="314"/>
            <ac:spMk id="14" creationId="{6F0A3856-8991-39E7-E0A8-991C06AE64CF}"/>
          </ac:spMkLst>
        </pc:spChg>
        <pc:picChg chg="mod">
          <ac:chgData name="게스트 사용자" userId="" providerId="Windows Live" clId="Web-{22789A51-2082-4F30-A0D2-7554990CF131}" dt="2022-10-05T05:34:16.277" v="30" actId="1076"/>
          <ac:picMkLst>
            <pc:docMk/>
            <pc:sldMk cId="3120067311" sldId="314"/>
            <ac:picMk id="12" creationId="{DA69F7DB-B474-C4B1-4845-72B212B5AF5D}"/>
          </ac:picMkLst>
        </pc:picChg>
        <pc:picChg chg="add mod">
          <ac:chgData name="게스트 사용자" userId="" providerId="Windows Live" clId="Web-{22789A51-2082-4F30-A0D2-7554990CF131}" dt="2022-10-05T05:34:20.058" v="33" actId="1076"/>
          <ac:picMkLst>
            <pc:docMk/>
            <pc:sldMk cId="3120067311" sldId="314"/>
            <ac:picMk id="15" creationId="{3FAD4456-A8CC-85CD-0FD6-1B7D9FA7E99C}"/>
          </ac:picMkLst>
        </pc:picChg>
        <pc:picChg chg="add mod">
          <ac:chgData name="게스트 사용자" userId="" providerId="Windows Live" clId="Web-{22789A51-2082-4F30-A0D2-7554990CF131}" dt="2022-10-05T05:34:21.996" v="34" actId="1076"/>
          <ac:picMkLst>
            <pc:docMk/>
            <pc:sldMk cId="3120067311" sldId="314"/>
            <ac:picMk id="16" creationId="{2F3D2347-C554-A90C-1628-278D9BC8F5E9}"/>
          </ac:picMkLst>
        </pc:picChg>
        <pc:picChg chg="mod">
          <ac:chgData name="게스트 사용자" userId="" providerId="Windows Live" clId="Web-{22789A51-2082-4F30-A0D2-7554990CF131}" dt="2022-10-05T05:34:18.871" v="32" actId="1076"/>
          <ac:picMkLst>
            <pc:docMk/>
            <pc:sldMk cId="3120067311" sldId="314"/>
            <ac:picMk id="17" creationId="{FFEB459A-7A0D-E139-E21A-126F56C108EB}"/>
          </ac:picMkLst>
        </pc:picChg>
        <pc:picChg chg="del mod">
          <ac:chgData name="게스트 사용자" userId="" providerId="Windows Live" clId="Web-{22789A51-2082-4F30-A0D2-7554990CF131}" dt="2022-10-05T05:34:14.340" v="29"/>
          <ac:picMkLst>
            <pc:docMk/>
            <pc:sldMk cId="3120067311" sldId="314"/>
            <ac:picMk id="19" creationId="{80900D05-D7A8-4898-3E28-566369D8205B}"/>
          </ac:picMkLst>
        </pc:picChg>
        <pc:picChg chg="mod">
          <ac:chgData name="게스트 사용자" userId="" providerId="Windows Live" clId="Web-{22789A51-2082-4F30-A0D2-7554990CF131}" dt="2022-10-05T05:34:17.449" v="31" actId="1076"/>
          <ac:picMkLst>
            <pc:docMk/>
            <pc:sldMk cId="3120067311" sldId="314"/>
            <ac:picMk id="22" creationId="{854D585C-99E9-A2CB-7F35-4C2244CA0609}"/>
          </ac:picMkLst>
        </pc:picChg>
        <pc:picChg chg="del mod">
          <ac:chgData name="게스트 사용자" userId="" providerId="Windows Live" clId="Web-{22789A51-2082-4F30-A0D2-7554990CF131}" dt="2022-10-05T05:34:05.949" v="24"/>
          <ac:picMkLst>
            <pc:docMk/>
            <pc:sldMk cId="3120067311" sldId="314"/>
            <ac:picMk id="26" creationId="{8F0BFF2C-4CD0-C7CC-1DDD-7E56DE53AEE1}"/>
          </ac:picMkLst>
        </pc:picChg>
        <pc:picChg chg="mod">
          <ac:chgData name="게스트 사용자" userId="" providerId="Windows Live" clId="Web-{22789A51-2082-4F30-A0D2-7554990CF131}" dt="2022-10-05T05:33:11.901" v="1" actId="1076"/>
          <ac:picMkLst>
            <pc:docMk/>
            <pc:sldMk cId="3120067311" sldId="314"/>
            <ac:picMk id="27" creationId="{5FEF6E5B-0490-2819-8EAF-E1514056797B}"/>
          </ac:picMkLst>
        </pc:picChg>
      </pc:sldChg>
      <pc:sldChg chg="modSp">
        <pc:chgData name="게스트 사용자" userId="" providerId="Windows Live" clId="Web-{22789A51-2082-4F30-A0D2-7554990CF131}" dt="2022-10-05T05:38:04.391" v="44" actId="20577"/>
        <pc:sldMkLst>
          <pc:docMk/>
          <pc:sldMk cId="2260126969" sldId="317"/>
        </pc:sldMkLst>
        <pc:spChg chg="mod">
          <ac:chgData name="게스트 사용자" userId="" providerId="Windows Live" clId="Web-{22789A51-2082-4F30-A0D2-7554990CF131}" dt="2022-10-05T05:37:52.813" v="39"/>
          <ac:spMkLst>
            <pc:docMk/>
            <pc:sldMk cId="2260126969" sldId="317"/>
            <ac:spMk id="19" creationId="{6B1807C6-CD16-FF33-9FD5-3BFF9A3CAFCD}"/>
          </ac:spMkLst>
        </pc:spChg>
        <pc:spChg chg="mod">
          <ac:chgData name="게스트 사용자" userId="" providerId="Windows Live" clId="Web-{22789A51-2082-4F30-A0D2-7554990CF131}" dt="2022-10-05T05:38:04.391" v="44" actId="20577"/>
          <ac:spMkLst>
            <pc:docMk/>
            <pc:sldMk cId="2260126969" sldId="317"/>
            <ac:spMk id="21" creationId="{74877BFC-D209-20A2-5E2A-E91EC0BC2366}"/>
          </ac:spMkLst>
        </pc:spChg>
      </pc:sldChg>
    </pc:docChg>
  </pc:docChgLst>
  <pc:docChgLst>
    <pc:chgData name="허 은지" userId="825897d1677b045a" providerId="Windows Live" clId="Web-{E776CBB7-2CB6-443C-A1BD-99A9F8DBA9E3}"/>
    <pc:docChg chg="modSld">
      <pc:chgData name="허 은지" userId="825897d1677b045a" providerId="Windows Live" clId="Web-{E776CBB7-2CB6-443C-A1BD-99A9F8DBA9E3}" dt="2022-10-05T05:28:16.653" v="14" actId="1076"/>
      <pc:docMkLst>
        <pc:docMk/>
      </pc:docMkLst>
      <pc:sldChg chg="addSp delSp modSp">
        <pc:chgData name="허 은지" userId="825897d1677b045a" providerId="Windows Live" clId="Web-{E776CBB7-2CB6-443C-A1BD-99A9F8DBA9E3}" dt="2022-10-05T05:25:09.118" v="3" actId="1076"/>
        <pc:sldMkLst>
          <pc:docMk/>
          <pc:sldMk cId="160490374" sldId="280"/>
        </pc:sldMkLst>
        <pc:picChg chg="del">
          <ac:chgData name="허 은지" userId="825897d1677b045a" providerId="Windows Live" clId="Web-{E776CBB7-2CB6-443C-A1BD-99A9F8DBA9E3}" dt="2022-10-05T05:24:39.773" v="0"/>
          <ac:picMkLst>
            <pc:docMk/>
            <pc:sldMk cId="160490374" sldId="280"/>
            <ac:picMk id="4" creationId="{2CBBDEB4-5E24-8495-BDCD-E61A07EF3919}"/>
          </ac:picMkLst>
        </pc:picChg>
        <pc:picChg chg="del">
          <ac:chgData name="허 은지" userId="825897d1677b045a" providerId="Windows Live" clId="Web-{E776CBB7-2CB6-443C-A1BD-99A9F8DBA9E3}" dt="2022-10-05T05:24:54.352" v="1"/>
          <ac:picMkLst>
            <pc:docMk/>
            <pc:sldMk cId="160490374" sldId="280"/>
            <ac:picMk id="7" creationId="{835AD6C8-35DB-F3FB-A04A-D17C91200A55}"/>
          </ac:picMkLst>
        </pc:picChg>
        <pc:picChg chg="add mod">
          <ac:chgData name="허 은지" userId="825897d1677b045a" providerId="Windows Live" clId="Web-{E776CBB7-2CB6-443C-A1BD-99A9F8DBA9E3}" dt="2022-10-05T05:25:09.118" v="3" actId="1076"/>
          <ac:picMkLst>
            <pc:docMk/>
            <pc:sldMk cId="160490374" sldId="280"/>
            <ac:picMk id="8" creationId="{1200F42D-BF42-50AD-1159-39B5B9FE7648}"/>
          </ac:picMkLst>
        </pc:picChg>
      </pc:sldChg>
      <pc:sldChg chg="addSp delSp modSp">
        <pc:chgData name="허 은지" userId="825897d1677b045a" providerId="Windows Live" clId="Web-{E776CBB7-2CB6-443C-A1BD-99A9F8DBA9E3}" dt="2022-10-05T05:28:16.653" v="14" actId="1076"/>
        <pc:sldMkLst>
          <pc:docMk/>
          <pc:sldMk cId="2204682301" sldId="294"/>
        </pc:sldMkLst>
        <pc:picChg chg="del">
          <ac:chgData name="허 은지" userId="825897d1677b045a" providerId="Windows Live" clId="Web-{E776CBB7-2CB6-443C-A1BD-99A9F8DBA9E3}" dt="2022-10-05T05:27:45.590" v="4"/>
          <ac:picMkLst>
            <pc:docMk/>
            <pc:sldMk cId="2204682301" sldId="294"/>
            <ac:picMk id="2" creationId="{CAE914F8-FFBD-0249-E45B-CD818EF9E7F1}"/>
          </ac:picMkLst>
        </pc:picChg>
        <pc:picChg chg="mod ord">
          <ac:chgData name="허 은지" userId="825897d1677b045a" providerId="Windows Live" clId="Web-{E776CBB7-2CB6-443C-A1BD-99A9F8DBA9E3}" dt="2022-10-05T05:28:07.153" v="13"/>
          <ac:picMkLst>
            <pc:docMk/>
            <pc:sldMk cId="2204682301" sldId="294"/>
            <ac:picMk id="7" creationId="{97BAC587-BE2C-287F-07E4-AD3DED6CAB02}"/>
          </ac:picMkLst>
        </pc:picChg>
        <pc:picChg chg="add mod ord">
          <ac:chgData name="허 은지" userId="825897d1677b045a" providerId="Windows Live" clId="Web-{E776CBB7-2CB6-443C-A1BD-99A9F8DBA9E3}" dt="2022-10-05T05:28:16.653" v="14" actId="1076"/>
          <ac:picMkLst>
            <pc:docMk/>
            <pc:sldMk cId="2204682301" sldId="294"/>
            <ac:picMk id="12" creationId="{3CF8AAB0-BBA2-EB18-CFC7-434EF3AB1C6B}"/>
          </ac:picMkLst>
        </pc:picChg>
      </pc:sldChg>
    </pc:docChg>
  </pc:docChgLst>
  <pc:docChgLst>
    <pc:chgData name="이 주영" userId="e4d16644e0ede310" providerId="Windows Live" clId="Web-{A28BD626-F594-4B8E-AD3C-2C6FBB463269}"/>
    <pc:docChg chg="modSld">
      <pc:chgData name="이 주영" userId="e4d16644e0ede310" providerId="Windows Live" clId="Web-{A28BD626-F594-4B8E-AD3C-2C6FBB463269}" dt="2022-10-05T05:27:24.497" v="24" actId="20577"/>
      <pc:docMkLst>
        <pc:docMk/>
      </pc:docMkLst>
      <pc:sldChg chg="modSp">
        <pc:chgData name="이 주영" userId="e4d16644e0ede310" providerId="Windows Live" clId="Web-{A28BD626-F594-4B8E-AD3C-2C6FBB463269}" dt="2022-10-05T05:27:24.497" v="24" actId="20577"/>
        <pc:sldMkLst>
          <pc:docMk/>
          <pc:sldMk cId="2204682301" sldId="294"/>
        </pc:sldMkLst>
        <pc:spChg chg="mod">
          <ac:chgData name="이 주영" userId="e4d16644e0ede310" providerId="Windows Live" clId="Web-{A28BD626-F594-4B8E-AD3C-2C6FBB463269}" dt="2022-10-05T05:27:24.497" v="24" actId="20577"/>
          <ac:spMkLst>
            <pc:docMk/>
            <pc:sldMk cId="2204682301" sldId="294"/>
            <ac:spMk id="4" creationId="{9714BF4F-3B6A-2525-51BA-9177C6875444}"/>
          </ac:spMkLst>
        </pc:spChg>
      </pc:sldChg>
      <pc:sldChg chg="modSp">
        <pc:chgData name="이 주영" userId="e4d16644e0ede310" providerId="Windows Live" clId="Web-{A28BD626-F594-4B8E-AD3C-2C6FBB463269}" dt="2022-10-05T05:25:53.308" v="20" actId="20577"/>
        <pc:sldMkLst>
          <pc:docMk/>
          <pc:sldMk cId="4119632109" sldId="295"/>
        </pc:sldMkLst>
        <pc:spChg chg="mod">
          <ac:chgData name="이 주영" userId="e4d16644e0ede310" providerId="Windows Live" clId="Web-{A28BD626-F594-4B8E-AD3C-2C6FBB463269}" dt="2022-10-05T05:25:53.308" v="20" actId="20577"/>
          <ac:spMkLst>
            <pc:docMk/>
            <pc:sldMk cId="4119632109" sldId="295"/>
            <ac:spMk id="2" creationId="{4143F537-6BB2-A5DD-694E-5FBF55FEFC45}"/>
          </ac:spMkLst>
        </pc:spChg>
      </pc:sldChg>
    </pc:docChg>
  </pc:docChgLst>
  <pc:docChgLst>
    <pc:chgData name="K HJ" userId="4907bd78673f6f66" providerId="Windows Live" clId="Web-{4D72269B-CE5D-40C6-8FBF-49938FAFFFB4}"/>
    <pc:docChg chg="modSld">
      <pc:chgData name="K HJ" userId="4907bd78673f6f66" providerId="Windows Live" clId="Web-{4D72269B-CE5D-40C6-8FBF-49938FAFFFB4}" dt="2022-10-05T13:22:03.682" v="2896" actId="20577"/>
      <pc:docMkLst>
        <pc:docMk/>
      </pc:docMkLst>
      <pc:sldChg chg="addSp delSp modSp modNotes">
        <pc:chgData name="K HJ" userId="4907bd78673f6f66" providerId="Windows Live" clId="Web-{4D72269B-CE5D-40C6-8FBF-49938FAFFFB4}" dt="2022-10-05T12:39:06.387" v="2876"/>
        <pc:sldMkLst>
          <pc:docMk/>
          <pc:sldMk cId="4119632109" sldId="295"/>
        </pc:sldMkLst>
        <pc:spChg chg="ord">
          <ac:chgData name="K HJ" userId="4907bd78673f6f66" providerId="Windows Live" clId="Web-{4D72269B-CE5D-40C6-8FBF-49938FAFFFB4}" dt="2022-10-05T12:37:38.744" v="2862"/>
          <ac:spMkLst>
            <pc:docMk/>
            <pc:sldMk cId="4119632109" sldId="295"/>
            <ac:spMk id="18" creationId="{B12B493B-7A86-874A-83A2-8BF12438EBE7}"/>
          </ac:spMkLst>
        </pc:spChg>
        <pc:picChg chg="add mod">
          <ac:chgData name="K HJ" userId="4907bd78673f6f66" providerId="Windows Live" clId="Web-{4D72269B-CE5D-40C6-8FBF-49938FAFFFB4}" dt="2022-10-05T12:37:33.838" v="2861" actId="1076"/>
          <ac:picMkLst>
            <pc:docMk/>
            <pc:sldMk cId="4119632109" sldId="295"/>
            <ac:picMk id="5" creationId="{952AC1DA-B2A7-BDC7-77CD-84BB56C501C5}"/>
          </ac:picMkLst>
        </pc:picChg>
        <pc:picChg chg="del">
          <ac:chgData name="K HJ" userId="4907bd78673f6f66" providerId="Windows Live" clId="Web-{4D72269B-CE5D-40C6-8FBF-49938FAFFFB4}" dt="2022-10-05T12:37:24.463" v="2857"/>
          <ac:picMkLst>
            <pc:docMk/>
            <pc:sldMk cId="4119632109" sldId="295"/>
            <ac:picMk id="16" creationId="{E22A6E3A-A260-DAF2-0F78-4C855726738F}"/>
          </ac:picMkLst>
        </pc:picChg>
      </pc:sldChg>
      <pc:sldChg chg="delSp modSp">
        <pc:chgData name="K HJ" userId="4907bd78673f6f66" providerId="Windows Live" clId="Web-{4D72269B-CE5D-40C6-8FBF-49938FAFFFB4}" dt="2022-10-05T12:53:48.492" v="2878"/>
        <pc:sldMkLst>
          <pc:docMk/>
          <pc:sldMk cId="1770397105" sldId="332"/>
        </pc:sldMkLst>
        <pc:spChg chg="del mod">
          <ac:chgData name="K HJ" userId="4907bd78673f6f66" providerId="Windows Live" clId="Web-{4D72269B-CE5D-40C6-8FBF-49938FAFFFB4}" dt="2022-10-05T12:53:48.492" v="2878"/>
          <ac:spMkLst>
            <pc:docMk/>
            <pc:sldMk cId="1770397105" sldId="332"/>
            <ac:spMk id="20" creationId="{91AD3281-0C9A-5859-AB6D-1ECD92C36C60}"/>
          </ac:spMkLst>
        </pc:spChg>
      </pc:sldChg>
      <pc:sldChg chg="addSp delSp modSp">
        <pc:chgData name="K HJ" userId="4907bd78673f6f66" providerId="Windows Live" clId="Web-{4D72269B-CE5D-40C6-8FBF-49938FAFFFB4}" dt="2022-10-05T12:10:44.498" v="2219" actId="20577"/>
        <pc:sldMkLst>
          <pc:docMk/>
          <pc:sldMk cId="2511954778" sldId="336"/>
        </pc:sldMkLst>
        <pc:spChg chg="add mod">
          <ac:chgData name="K HJ" userId="4907bd78673f6f66" providerId="Windows Live" clId="Web-{4D72269B-CE5D-40C6-8FBF-49938FAFFFB4}" dt="2022-10-05T12:10:44.498" v="2219" actId="20577"/>
          <ac:spMkLst>
            <pc:docMk/>
            <pc:sldMk cId="2511954778" sldId="336"/>
            <ac:spMk id="5" creationId="{40832035-D7A4-4020-F17D-B4669089A522}"/>
          </ac:spMkLst>
        </pc:spChg>
        <pc:spChg chg="del">
          <ac:chgData name="K HJ" userId="4907bd78673f6f66" providerId="Windows Live" clId="Web-{4D72269B-CE5D-40C6-8FBF-49938FAFFFB4}" dt="2022-10-05T11:12:31.311" v="122"/>
          <ac:spMkLst>
            <pc:docMk/>
            <pc:sldMk cId="2511954778" sldId="336"/>
            <ac:spMk id="17" creationId="{EB2B265D-80E0-9C06-5608-78BD99A18ADB}"/>
          </ac:spMkLst>
        </pc:spChg>
      </pc:sldChg>
      <pc:sldChg chg="addSp delSp modSp modNotes">
        <pc:chgData name="K HJ" userId="4907bd78673f6f66" providerId="Windows Live" clId="Web-{4D72269B-CE5D-40C6-8FBF-49938FAFFFB4}" dt="2022-10-05T12:08:45.511" v="2152" actId="1076"/>
        <pc:sldMkLst>
          <pc:docMk/>
          <pc:sldMk cId="823586561" sldId="339"/>
        </pc:sldMkLst>
        <pc:spChg chg="mod">
          <ac:chgData name="K HJ" userId="4907bd78673f6f66" providerId="Windows Live" clId="Web-{4D72269B-CE5D-40C6-8FBF-49938FAFFFB4}" dt="2022-10-05T11:08:16.961" v="107" actId="1076"/>
          <ac:spMkLst>
            <pc:docMk/>
            <pc:sldMk cId="823586561" sldId="339"/>
            <ac:spMk id="5" creationId="{30A00D0A-7305-6918-6C83-D84214498837}"/>
          </ac:spMkLst>
        </pc:spChg>
        <pc:spChg chg="add del mod">
          <ac:chgData name="K HJ" userId="4907bd78673f6f66" providerId="Windows Live" clId="Web-{4D72269B-CE5D-40C6-8FBF-49938FAFFFB4}" dt="2022-10-05T11:17:55.726" v="412"/>
          <ac:spMkLst>
            <pc:docMk/>
            <pc:sldMk cId="823586561" sldId="339"/>
            <ac:spMk id="6" creationId="{1EBAA861-4F22-D74F-4F1E-6AE21BF8D483}"/>
          </ac:spMkLst>
        </pc:spChg>
        <pc:spChg chg="del">
          <ac:chgData name="K HJ" userId="4907bd78673f6f66" providerId="Windows Live" clId="Web-{4D72269B-CE5D-40C6-8FBF-49938FAFFFB4}" dt="2022-10-05T11:08:19.367" v="108"/>
          <ac:spMkLst>
            <pc:docMk/>
            <pc:sldMk cId="823586561" sldId="339"/>
            <ac:spMk id="7" creationId="{F8C69A10-EF14-B898-9C85-55A1E4C5E72B}"/>
          </ac:spMkLst>
        </pc:spChg>
        <pc:spChg chg="del mod">
          <ac:chgData name="K HJ" userId="4907bd78673f6f66" providerId="Windows Live" clId="Web-{4D72269B-CE5D-40C6-8FBF-49938FAFFFB4}" dt="2022-10-05T12:04:09.675" v="2068"/>
          <ac:spMkLst>
            <pc:docMk/>
            <pc:sldMk cId="823586561" sldId="339"/>
            <ac:spMk id="17" creationId="{77D0EF99-E37C-459D-37B9-3244865BA4A1}"/>
          </ac:spMkLst>
        </pc:spChg>
        <pc:spChg chg="mod">
          <ac:chgData name="K HJ" userId="4907bd78673f6f66" providerId="Windows Live" clId="Web-{4D72269B-CE5D-40C6-8FBF-49938FAFFFB4}" dt="2022-10-05T11:56:31.804" v="1923" actId="1076"/>
          <ac:spMkLst>
            <pc:docMk/>
            <pc:sldMk cId="823586561" sldId="339"/>
            <ac:spMk id="19" creationId="{CC14A191-36A0-2AB6-C904-518101D4C414}"/>
          </ac:spMkLst>
        </pc:spChg>
        <pc:spChg chg="del mod">
          <ac:chgData name="K HJ" userId="4907bd78673f6f66" providerId="Windows Live" clId="Web-{4D72269B-CE5D-40C6-8FBF-49938FAFFFB4}" dt="2022-10-05T12:04:13.066" v="2070"/>
          <ac:spMkLst>
            <pc:docMk/>
            <pc:sldMk cId="823586561" sldId="339"/>
            <ac:spMk id="20" creationId="{05F27F78-E1D0-0A99-5957-9403E82292A0}"/>
          </ac:spMkLst>
        </pc:spChg>
        <pc:spChg chg="mod">
          <ac:chgData name="K HJ" userId="4907bd78673f6f66" providerId="Windows Live" clId="Web-{4D72269B-CE5D-40C6-8FBF-49938FAFFFB4}" dt="2022-10-05T12:06:45.117" v="2130" actId="1076"/>
          <ac:spMkLst>
            <pc:docMk/>
            <pc:sldMk cId="823586561" sldId="339"/>
            <ac:spMk id="21" creationId="{1585D6FC-AA24-0721-4693-FD0596334927}"/>
          </ac:spMkLst>
        </pc:spChg>
        <pc:spChg chg="mod">
          <ac:chgData name="K HJ" userId="4907bd78673f6f66" providerId="Windows Live" clId="Web-{4D72269B-CE5D-40C6-8FBF-49938FAFFFB4}" dt="2022-10-05T12:04:00.863" v="2065" actId="20577"/>
          <ac:spMkLst>
            <pc:docMk/>
            <pc:sldMk cId="823586561" sldId="339"/>
            <ac:spMk id="24" creationId="{87E586FF-E765-EA03-270C-D68DAD1851F5}"/>
          </ac:spMkLst>
        </pc:spChg>
        <pc:spChg chg="add mod">
          <ac:chgData name="K HJ" userId="4907bd78673f6f66" providerId="Windows Live" clId="Web-{4D72269B-CE5D-40C6-8FBF-49938FAFFFB4}" dt="2022-10-05T12:05:31.599" v="2128" actId="20577"/>
          <ac:spMkLst>
            <pc:docMk/>
            <pc:sldMk cId="823586561" sldId="339"/>
            <ac:spMk id="26" creationId="{6ED47449-B38C-FADB-1A20-ECFE5531DC83}"/>
          </ac:spMkLst>
        </pc:spChg>
        <pc:spChg chg="add mod">
          <ac:chgData name="K HJ" userId="4907bd78673f6f66" providerId="Windows Live" clId="Web-{4D72269B-CE5D-40C6-8FBF-49938FAFFFB4}" dt="2022-10-05T12:08:38.917" v="2149" actId="20577"/>
          <ac:spMkLst>
            <pc:docMk/>
            <pc:sldMk cId="823586561" sldId="339"/>
            <ac:spMk id="27" creationId="{1C459B2D-1513-D713-2E16-E0C5A58AC3E4}"/>
          </ac:spMkLst>
        </pc:spChg>
        <pc:picChg chg="mod">
          <ac:chgData name="K HJ" userId="4907bd78673f6f66" providerId="Windows Live" clId="Web-{4D72269B-CE5D-40C6-8FBF-49938FAFFFB4}" dt="2022-10-05T12:08:41.136" v="2150" actId="1076"/>
          <ac:picMkLst>
            <pc:docMk/>
            <pc:sldMk cId="823586561" sldId="339"/>
            <ac:picMk id="2" creationId="{89D10F03-CB60-491A-C1CE-E14EABAC2CBA}"/>
          </ac:picMkLst>
        </pc:picChg>
        <pc:picChg chg="mod">
          <ac:chgData name="K HJ" userId="4907bd78673f6f66" providerId="Windows Live" clId="Web-{4D72269B-CE5D-40C6-8FBF-49938FAFFFB4}" dt="2022-10-05T12:08:43.839" v="2151" actId="1076"/>
          <ac:picMkLst>
            <pc:docMk/>
            <pc:sldMk cId="823586561" sldId="339"/>
            <ac:picMk id="12" creationId="{AB46A045-FC92-BBEA-1AA9-1E088C29E6BC}"/>
          </ac:picMkLst>
        </pc:picChg>
        <pc:picChg chg="mod">
          <ac:chgData name="K HJ" userId="4907bd78673f6f66" providerId="Windows Live" clId="Web-{4D72269B-CE5D-40C6-8FBF-49938FAFFFB4}" dt="2022-10-05T12:08:45.511" v="2152" actId="1076"/>
          <ac:picMkLst>
            <pc:docMk/>
            <pc:sldMk cId="823586561" sldId="339"/>
            <ac:picMk id="13" creationId="{D7A98CDB-DA01-B2BD-E287-DA248DCE837E}"/>
          </ac:picMkLst>
        </pc:picChg>
        <pc:picChg chg="mod">
          <ac:chgData name="K HJ" userId="4907bd78673f6f66" providerId="Windows Live" clId="Web-{4D72269B-CE5D-40C6-8FBF-49938FAFFFB4}" dt="2022-10-05T12:05:35.178" v="2129" actId="1076"/>
          <ac:picMkLst>
            <pc:docMk/>
            <pc:sldMk cId="823586561" sldId="339"/>
            <ac:picMk id="14" creationId="{E153F65A-B676-B82C-9AE6-F0427F2CA5B0}"/>
          </ac:picMkLst>
        </pc:picChg>
        <pc:picChg chg="mod ord">
          <ac:chgData name="K HJ" userId="4907bd78673f6f66" providerId="Windows Live" clId="Web-{4D72269B-CE5D-40C6-8FBF-49938FAFFFB4}" dt="2022-10-05T11:59:42.715" v="1963"/>
          <ac:picMkLst>
            <pc:docMk/>
            <pc:sldMk cId="823586561" sldId="339"/>
            <ac:picMk id="15" creationId="{3D636D45-3CF7-F5AF-D2B9-37F7F788F233}"/>
          </ac:picMkLst>
        </pc:picChg>
        <pc:picChg chg="del mod">
          <ac:chgData name="K HJ" userId="4907bd78673f6f66" providerId="Windows Live" clId="Web-{4D72269B-CE5D-40C6-8FBF-49938FAFFFB4}" dt="2022-10-05T12:01:09.374" v="1972"/>
          <ac:picMkLst>
            <pc:docMk/>
            <pc:sldMk cId="823586561" sldId="339"/>
            <ac:picMk id="16" creationId="{B1C8685D-4B72-60F4-2687-5384185088BE}"/>
          </ac:picMkLst>
        </pc:picChg>
        <pc:picChg chg="del mod">
          <ac:chgData name="K HJ" userId="4907bd78673f6f66" providerId="Windows Live" clId="Web-{4D72269B-CE5D-40C6-8FBF-49938FAFFFB4}" dt="2022-10-05T12:04:30.754" v="2072"/>
          <ac:picMkLst>
            <pc:docMk/>
            <pc:sldMk cId="823586561" sldId="339"/>
            <ac:picMk id="18" creationId="{F4629ACB-3107-C123-70E7-893DD4443215}"/>
          </ac:picMkLst>
        </pc:picChg>
        <pc:picChg chg="add mod">
          <ac:chgData name="K HJ" userId="4907bd78673f6f66" providerId="Windows Live" clId="Web-{4D72269B-CE5D-40C6-8FBF-49938FAFFFB4}" dt="2022-10-05T11:50:39.451" v="1872" actId="1076"/>
          <ac:picMkLst>
            <pc:docMk/>
            <pc:sldMk cId="823586561" sldId="339"/>
            <ac:picMk id="25" creationId="{54892AAB-44EE-AC50-2A13-8B4E8EAB7F42}"/>
          </ac:picMkLst>
        </pc:picChg>
      </pc:sldChg>
      <pc:sldChg chg="addSp delSp modSp modNotes">
        <pc:chgData name="K HJ" userId="4907bd78673f6f66" providerId="Windows Live" clId="Web-{4D72269B-CE5D-40C6-8FBF-49938FAFFFB4}" dt="2022-10-05T11:51:54.343" v="1905" actId="1076"/>
        <pc:sldMkLst>
          <pc:docMk/>
          <pc:sldMk cId="230169498" sldId="340"/>
        </pc:sldMkLst>
        <pc:spChg chg="mod">
          <ac:chgData name="K HJ" userId="4907bd78673f6f66" providerId="Windows Live" clId="Web-{4D72269B-CE5D-40C6-8FBF-49938FAFFFB4}" dt="2022-10-05T11:51:47.374" v="1896" actId="1076"/>
          <ac:spMkLst>
            <pc:docMk/>
            <pc:sldMk cId="230169498" sldId="340"/>
            <ac:spMk id="2" creationId="{C5CDE089-8229-4F86-A5F9-B8ED5FB86A6C}"/>
          </ac:spMkLst>
        </pc:spChg>
        <pc:spChg chg="del">
          <ac:chgData name="K HJ" userId="4907bd78673f6f66" providerId="Windows Live" clId="Web-{4D72269B-CE5D-40C6-8FBF-49938FAFFFB4}" dt="2022-10-05T11:23:58.689" v="1026"/>
          <ac:spMkLst>
            <pc:docMk/>
            <pc:sldMk cId="230169498" sldId="340"/>
            <ac:spMk id="5" creationId="{30A00D0A-7305-6918-6C83-D84214498837}"/>
          </ac:spMkLst>
        </pc:spChg>
        <pc:spChg chg="del mod">
          <ac:chgData name="K HJ" userId="4907bd78673f6f66" providerId="Windows Live" clId="Web-{4D72269B-CE5D-40C6-8FBF-49938FAFFFB4}" dt="2022-10-05T11:23:56.236" v="1024"/>
          <ac:spMkLst>
            <pc:docMk/>
            <pc:sldMk cId="230169498" sldId="340"/>
            <ac:spMk id="6" creationId="{C81770D5-2409-5AD1-6288-D9123EAA1130}"/>
          </ac:spMkLst>
        </pc:spChg>
        <pc:spChg chg="mod">
          <ac:chgData name="K HJ" userId="4907bd78673f6f66" providerId="Windows Live" clId="Web-{4D72269B-CE5D-40C6-8FBF-49938FAFFFB4}" dt="2022-10-05T11:44:28.003" v="1753" actId="20577"/>
          <ac:spMkLst>
            <pc:docMk/>
            <pc:sldMk cId="230169498" sldId="340"/>
            <ac:spMk id="11" creationId="{3C4ECADA-69C6-925A-F9E8-C50334EA0EEA}"/>
          </ac:spMkLst>
        </pc:spChg>
        <pc:spChg chg="del">
          <ac:chgData name="K HJ" userId="4907bd78673f6f66" providerId="Windows Live" clId="Web-{4D72269B-CE5D-40C6-8FBF-49938FAFFFB4}" dt="2022-10-05T11:23:57.923" v="1025"/>
          <ac:spMkLst>
            <pc:docMk/>
            <pc:sldMk cId="230169498" sldId="340"/>
            <ac:spMk id="12" creationId="{1A361B56-7D8E-0E7F-E27A-3973165001E6}"/>
          </ac:spMkLst>
        </pc:spChg>
        <pc:spChg chg="add mod">
          <ac:chgData name="K HJ" userId="4907bd78673f6f66" providerId="Windows Live" clId="Web-{4D72269B-CE5D-40C6-8FBF-49938FAFFFB4}" dt="2022-10-05T11:51:47.390" v="1897" actId="1076"/>
          <ac:spMkLst>
            <pc:docMk/>
            <pc:sldMk cId="230169498" sldId="340"/>
            <ac:spMk id="13" creationId="{B52FDC59-A9E4-A17F-0064-350C6B2A3C98}"/>
          </ac:spMkLst>
        </pc:spChg>
        <pc:spChg chg="add del mod">
          <ac:chgData name="K HJ" userId="4907bd78673f6f66" providerId="Windows Live" clId="Web-{4D72269B-CE5D-40C6-8FBF-49938FAFFFB4}" dt="2022-10-05T11:35:47.005" v="1598"/>
          <ac:spMkLst>
            <pc:docMk/>
            <pc:sldMk cId="230169498" sldId="340"/>
            <ac:spMk id="14" creationId="{D4DEC09B-EDEE-2538-3F7B-42AFFB9F7790}"/>
          </ac:spMkLst>
        </pc:spChg>
        <pc:spChg chg="add mod">
          <ac:chgData name="K HJ" userId="4907bd78673f6f66" providerId="Windows Live" clId="Web-{4D72269B-CE5D-40C6-8FBF-49938FAFFFB4}" dt="2022-10-05T11:51:47.421" v="1899" actId="1076"/>
          <ac:spMkLst>
            <pc:docMk/>
            <pc:sldMk cId="230169498" sldId="340"/>
            <ac:spMk id="17" creationId="{1A3B8A10-EE44-35C1-EF31-72977ABB6D41}"/>
          </ac:spMkLst>
        </pc:spChg>
        <pc:spChg chg="add del mod">
          <ac:chgData name="K HJ" userId="4907bd78673f6f66" providerId="Windows Live" clId="Web-{4D72269B-CE5D-40C6-8FBF-49938FAFFFB4}" dt="2022-10-05T11:39:47.168" v="1659"/>
          <ac:spMkLst>
            <pc:docMk/>
            <pc:sldMk cId="230169498" sldId="340"/>
            <ac:spMk id="18" creationId="{75D1BA26-878A-4F6A-E271-B0A8B47AD9EF}"/>
          </ac:spMkLst>
        </pc:spChg>
        <pc:spChg chg="add mod">
          <ac:chgData name="K HJ" userId="4907bd78673f6f66" providerId="Windows Live" clId="Web-{4D72269B-CE5D-40C6-8FBF-49938FAFFFB4}" dt="2022-10-05T11:51:52.546" v="1904" actId="1076"/>
          <ac:spMkLst>
            <pc:docMk/>
            <pc:sldMk cId="230169498" sldId="340"/>
            <ac:spMk id="20" creationId="{6A58367A-8A44-3D1B-A67C-A1729B98950E}"/>
          </ac:spMkLst>
        </pc:spChg>
        <pc:spChg chg="add del">
          <ac:chgData name="K HJ" userId="4907bd78673f6f66" providerId="Windows Live" clId="Web-{4D72269B-CE5D-40C6-8FBF-49938FAFFFB4}" dt="2022-10-05T11:40:51.122" v="1671"/>
          <ac:spMkLst>
            <pc:docMk/>
            <pc:sldMk cId="230169498" sldId="340"/>
            <ac:spMk id="21" creationId="{0222FE14-090C-6571-66DF-2316D1A533BA}"/>
          </ac:spMkLst>
        </pc:spChg>
        <pc:spChg chg="add del">
          <ac:chgData name="K HJ" userId="4907bd78673f6f66" providerId="Windows Live" clId="Web-{4D72269B-CE5D-40C6-8FBF-49938FAFFFB4}" dt="2022-10-05T11:40:51.122" v="1670"/>
          <ac:spMkLst>
            <pc:docMk/>
            <pc:sldMk cId="230169498" sldId="340"/>
            <ac:spMk id="22" creationId="{F6484722-642B-9080-ED99-8FBD56619864}"/>
          </ac:spMkLst>
        </pc:spChg>
        <pc:spChg chg="add del">
          <ac:chgData name="K HJ" userId="4907bd78673f6f66" providerId="Windows Live" clId="Web-{4D72269B-CE5D-40C6-8FBF-49938FAFFFB4}" dt="2022-10-05T11:40:51.122" v="1669"/>
          <ac:spMkLst>
            <pc:docMk/>
            <pc:sldMk cId="230169498" sldId="340"/>
            <ac:spMk id="23" creationId="{28B3DF4A-0360-02AB-3DEB-CA4ADAD19968}"/>
          </ac:spMkLst>
        </pc:spChg>
        <pc:spChg chg="add del mod">
          <ac:chgData name="K HJ" userId="4907bd78673f6f66" providerId="Windows Live" clId="Web-{4D72269B-CE5D-40C6-8FBF-49938FAFFFB4}" dt="2022-10-05T11:43:42.752" v="1740"/>
          <ac:spMkLst>
            <pc:docMk/>
            <pc:sldMk cId="230169498" sldId="340"/>
            <ac:spMk id="24" creationId="{7F85DB47-61D6-EBDD-003B-0CF18D6CFC54}"/>
          </ac:spMkLst>
        </pc:spChg>
        <pc:spChg chg="add mod">
          <ac:chgData name="K HJ" userId="4907bd78673f6f66" providerId="Windows Live" clId="Web-{4D72269B-CE5D-40C6-8FBF-49938FAFFFB4}" dt="2022-10-05T11:51:47.452" v="1901" actId="1076"/>
          <ac:spMkLst>
            <pc:docMk/>
            <pc:sldMk cId="230169498" sldId="340"/>
            <ac:spMk id="25" creationId="{A01D3F23-9FB5-D3BD-ABAB-74DB53081C2D}"/>
          </ac:spMkLst>
        </pc:spChg>
        <pc:spChg chg="add del mod">
          <ac:chgData name="K HJ" userId="4907bd78673f6f66" providerId="Windows Live" clId="Web-{4D72269B-CE5D-40C6-8FBF-49938FAFFFB4}" dt="2022-10-05T11:42:26.828" v="1694"/>
          <ac:spMkLst>
            <pc:docMk/>
            <pc:sldMk cId="230169498" sldId="340"/>
            <ac:spMk id="26" creationId="{333EA026-648C-4CE2-C719-F5414E82911E}"/>
          </ac:spMkLst>
        </pc:spChg>
        <pc:spChg chg="add mod">
          <ac:chgData name="K HJ" userId="4907bd78673f6f66" providerId="Windows Live" clId="Web-{4D72269B-CE5D-40C6-8FBF-49938FAFFFB4}" dt="2022-10-05T11:51:47.452" v="1902" actId="1076"/>
          <ac:spMkLst>
            <pc:docMk/>
            <pc:sldMk cId="230169498" sldId="340"/>
            <ac:spMk id="27" creationId="{FB764FAE-813F-842D-2B13-AE5E31EFB701}"/>
          </ac:spMkLst>
        </pc:spChg>
        <pc:spChg chg="add mod">
          <ac:chgData name="K HJ" userId="4907bd78673f6f66" providerId="Windows Live" clId="Web-{4D72269B-CE5D-40C6-8FBF-49938FAFFFB4}" dt="2022-10-05T11:51:54.343" v="1905" actId="1076"/>
          <ac:spMkLst>
            <pc:docMk/>
            <pc:sldMk cId="230169498" sldId="340"/>
            <ac:spMk id="28" creationId="{C70602B9-F47A-C221-9CC0-E8153E147EF2}"/>
          </ac:spMkLst>
        </pc:spChg>
        <pc:spChg chg="add mod">
          <ac:chgData name="K HJ" userId="4907bd78673f6f66" providerId="Windows Live" clId="Web-{4D72269B-CE5D-40C6-8FBF-49938FAFFFB4}" dt="2022-10-05T11:51:47.374" v="1895" actId="1076"/>
          <ac:spMkLst>
            <pc:docMk/>
            <pc:sldMk cId="230169498" sldId="340"/>
            <ac:spMk id="29" creationId="{C7B01EEE-D92E-298B-C8E3-51E7F2EDF3D6}"/>
          </ac:spMkLst>
        </pc:spChg>
        <pc:spChg chg="add mod">
          <ac:chgData name="K HJ" userId="4907bd78673f6f66" providerId="Windows Live" clId="Web-{4D72269B-CE5D-40C6-8FBF-49938FAFFFB4}" dt="2022-10-05T11:51:47.484" v="1903" actId="1076"/>
          <ac:spMkLst>
            <pc:docMk/>
            <pc:sldMk cId="230169498" sldId="340"/>
            <ac:spMk id="30" creationId="{499339C3-3A3A-B83D-F2FA-69EFE0C41C9F}"/>
          </ac:spMkLst>
        </pc:spChg>
        <pc:spChg chg="add del mod">
          <ac:chgData name="K HJ" userId="4907bd78673f6f66" providerId="Windows Live" clId="Web-{4D72269B-CE5D-40C6-8FBF-49938FAFFFB4}" dt="2022-10-05T11:46:58.554" v="1832"/>
          <ac:spMkLst>
            <pc:docMk/>
            <pc:sldMk cId="230169498" sldId="340"/>
            <ac:spMk id="31" creationId="{8E70B9F9-7BCB-5BF1-BDA9-DD71F2C42808}"/>
          </ac:spMkLst>
        </pc:spChg>
        <pc:picChg chg="add del mod">
          <ac:chgData name="K HJ" userId="4907bd78673f6f66" providerId="Windows Live" clId="Web-{4D72269B-CE5D-40C6-8FBF-49938FAFFFB4}" dt="2022-10-05T11:51:13.951" v="1876"/>
          <ac:picMkLst>
            <pc:docMk/>
            <pc:sldMk cId="230169498" sldId="340"/>
            <ac:picMk id="15" creationId="{E7F50E10-BFE8-6945-280A-6D30CFB89FD8}"/>
          </ac:picMkLst>
        </pc:picChg>
        <pc:picChg chg="add mod">
          <ac:chgData name="K HJ" userId="4907bd78673f6f66" providerId="Windows Live" clId="Web-{4D72269B-CE5D-40C6-8FBF-49938FAFFFB4}" dt="2022-10-05T11:51:47.405" v="1898" actId="1076"/>
          <ac:picMkLst>
            <pc:docMk/>
            <pc:sldMk cId="230169498" sldId="340"/>
            <ac:picMk id="16" creationId="{7D18724B-8B57-7ACB-5A2E-6A774740802B}"/>
          </ac:picMkLst>
        </pc:picChg>
        <pc:picChg chg="add del mod">
          <ac:chgData name="K HJ" userId="4907bd78673f6f66" providerId="Windows Live" clId="Web-{4D72269B-CE5D-40C6-8FBF-49938FAFFFB4}" dt="2022-10-05T11:49:42.183" v="1865"/>
          <ac:picMkLst>
            <pc:docMk/>
            <pc:sldMk cId="230169498" sldId="340"/>
            <ac:picMk id="33" creationId="{ABFD41BC-7902-38C8-0DF3-0971C502DD81}"/>
          </ac:picMkLst>
        </pc:picChg>
        <pc:picChg chg="add mod">
          <ac:chgData name="K HJ" userId="4907bd78673f6f66" providerId="Windows Live" clId="Web-{4D72269B-CE5D-40C6-8FBF-49938FAFFFB4}" dt="2022-10-05T11:51:17.373" v="1877" actId="1076"/>
          <ac:picMkLst>
            <pc:docMk/>
            <pc:sldMk cId="230169498" sldId="340"/>
            <ac:picMk id="35" creationId="{507FD707-E753-C06D-371B-4B479FAE8547}"/>
          </ac:picMkLst>
        </pc:picChg>
      </pc:sldChg>
      <pc:sldChg chg="addSp delSp">
        <pc:chgData name="K HJ" userId="4907bd78673f6f66" providerId="Windows Live" clId="Web-{4D72269B-CE5D-40C6-8FBF-49938FAFFFB4}" dt="2022-10-05T11:06:25.364" v="62"/>
        <pc:sldMkLst>
          <pc:docMk/>
          <pc:sldMk cId="2846145059" sldId="341"/>
        </pc:sldMkLst>
        <pc:spChg chg="add del">
          <ac:chgData name="K HJ" userId="4907bd78673f6f66" providerId="Windows Live" clId="Web-{4D72269B-CE5D-40C6-8FBF-49938FAFFFB4}" dt="2022-10-05T11:06:17.395" v="48"/>
          <ac:spMkLst>
            <pc:docMk/>
            <pc:sldMk cId="2846145059" sldId="341"/>
            <ac:spMk id="5" creationId="{38834DCD-8953-2AFE-9E40-EA91D028DD46}"/>
          </ac:spMkLst>
        </pc:spChg>
        <pc:spChg chg="add del">
          <ac:chgData name="K HJ" userId="4907bd78673f6f66" providerId="Windows Live" clId="Web-{4D72269B-CE5D-40C6-8FBF-49938FAFFFB4}" dt="2022-10-05T11:06:17.395" v="47"/>
          <ac:spMkLst>
            <pc:docMk/>
            <pc:sldMk cId="2846145059" sldId="341"/>
            <ac:spMk id="7" creationId="{FF474650-5E7B-5E82-8249-34B8A00C703F}"/>
          </ac:spMkLst>
        </pc:spChg>
        <pc:spChg chg="add del">
          <ac:chgData name="K HJ" userId="4907bd78673f6f66" providerId="Windows Live" clId="Web-{4D72269B-CE5D-40C6-8FBF-49938FAFFFB4}" dt="2022-10-05T11:06:17.395" v="46"/>
          <ac:spMkLst>
            <pc:docMk/>
            <pc:sldMk cId="2846145059" sldId="341"/>
            <ac:spMk id="13" creationId="{F63C3CB1-9D1D-3461-EF21-CC164C21471B}"/>
          </ac:spMkLst>
        </pc:spChg>
        <pc:spChg chg="add del">
          <ac:chgData name="K HJ" userId="4907bd78673f6f66" providerId="Windows Live" clId="Web-{4D72269B-CE5D-40C6-8FBF-49938FAFFFB4}" dt="2022-10-05T11:06:17.395" v="45"/>
          <ac:spMkLst>
            <pc:docMk/>
            <pc:sldMk cId="2846145059" sldId="341"/>
            <ac:spMk id="15" creationId="{8AB5683E-1D89-061C-A506-DDAAA2AEAB45}"/>
          </ac:spMkLst>
        </pc:spChg>
        <pc:spChg chg="del">
          <ac:chgData name="K HJ" userId="4907bd78673f6f66" providerId="Windows Live" clId="Web-{4D72269B-CE5D-40C6-8FBF-49938FAFFFB4}" dt="2022-10-05T11:06:19.676" v="51"/>
          <ac:spMkLst>
            <pc:docMk/>
            <pc:sldMk cId="2846145059" sldId="341"/>
            <ac:spMk id="17" creationId="{EB2B265D-80E0-9C06-5608-78BD99A18ADB}"/>
          </ac:spMkLst>
        </pc:spChg>
        <pc:spChg chg="del">
          <ac:chgData name="K HJ" userId="4907bd78673f6f66" providerId="Windows Live" clId="Web-{4D72269B-CE5D-40C6-8FBF-49938FAFFFB4}" dt="2022-10-05T11:06:19.676" v="50"/>
          <ac:spMkLst>
            <pc:docMk/>
            <pc:sldMk cId="2846145059" sldId="341"/>
            <ac:spMk id="18" creationId="{B8FA6625-4063-1C9A-11C3-7CC354C4B413}"/>
          </ac:spMkLst>
        </pc:spChg>
        <pc:spChg chg="add">
          <ac:chgData name="K HJ" userId="4907bd78673f6f66" providerId="Windows Live" clId="Web-{4D72269B-CE5D-40C6-8FBF-49938FAFFFB4}" dt="2022-10-05T11:06:21.192" v="52"/>
          <ac:spMkLst>
            <pc:docMk/>
            <pc:sldMk cId="2846145059" sldId="341"/>
            <ac:spMk id="26" creationId="{3012EBF7-628F-5077-538E-F97332CB5511}"/>
          </ac:spMkLst>
        </pc:spChg>
        <pc:spChg chg="add">
          <ac:chgData name="K HJ" userId="4907bd78673f6f66" providerId="Windows Live" clId="Web-{4D72269B-CE5D-40C6-8FBF-49938FAFFFB4}" dt="2022-10-05T11:06:21.207" v="53"/>
          <ac:spMkLst>
            <pc:docMk/>
            <pc:sldMk cId="2846145059" sldId="341"/>
            <ac:spMk id="28" creationId="{28DECF9C-9D92-5374-3CE9-E98707AF1775}"/>
          </ac:spMkLst>
        </pc:spChg>
        <pc:spChg chg="add del">
          <ac:chgData name="K HJ" userId="4907bd78673f6f66" providerId="Windows Live" clId="Web-{4D72269B-CE5D-40C6-8FBF-49938FAFFFB4}" dt="2022-10-05T11:06:25.364" v="62"/>
          <ac:spMkLst>
            <pc:docMk/>
            <pc:sldMk cId="2846145059" sldId="341"/>
            <ac:spMk id="30" creationId="{1431A9F0-6BAE-ED56-A553-5F07014BEDC5}"/>
          </ac:spMkLst>
        </pc:spChg>
        <pc:spChg chg="add del">
          <ac:chgData name="K HJ" userId="4907bd78673f6f66" providerId="Windows Live" clId="Web-{4D72269B-CE5D-40C6-8FBF-49938FAFFFB4}" dt="2022-10-05T11:06:25.364" v="61"/>
          <ac:spMkLst>
            <pc:docMk/>
            <pc:sldMk cId="2846145059" sldId="341"/>
            <ac:spMk id="32" creationId="{05BCFCB4-97C3-623D-D6CC-C803FF4DA38C}"/>
          </ac:spMkLst>
        </pc:spChg>
        <pc:cxnChg chg="add del">
          <ac:chgData name="K HJ" userId="4907bd78673f6f66" providerId="Windows Live" clId="Web-{4D72269B-CE5D-40C6-8FBF-49938FAFFFB4}" dt="2022-10-05T11:06:17.395" v="44"/>
          <ac:cxnSpMkLst>
            <pc:docMk/>
            <pc:sldMk cId="2846145059" sldId="341"/>
            <ac:cxnSpMk id="19" creationId="{7FF8CC63-7F87-F8F1-A36E-C28576945F4C}"/>
          </ac:cxnSpMkLst>
        </pc:cxnChg>
        <pc:cxnChg chg="add del">
          <ac:chgData name="K HJ" userId="4907bd78673f6f66" providerId="Windows Live" clId="Web-{4D72269B-CE5D-40C6-8FBF-49938FAFFFB4}" dt="2022-10-05T11:06:17.395" v="43"/>
          <ac:cxnSpMkLst>
            <pc:docMk/>
            <pc:sldMk cId="2846145059" sldId="341"/>
            <ac:cxnSpMk id="21" creationId="{A73CCA15-B159-8ED2-C9BF-0D8658893308}"/>
          </ac:cxnSpMkLst>
        </pc:cxnChg>
        <pc:cxnChg chg="del">
          <ac:chgData name="K HJ" userId="4907bd78673f6f66" providerId="Windows Live" clId="Web-{4D72269B-CE5D-40C6-8FBF-49938FAFFFB4}" dt="2022-10-05T11:06:19.676" v="49"/>
          <ac:cxnSpMkLst>
            <pc:docMk/>
            <pc:sldMk cId="2846145059" sldId="341"/>
            <ac:cxnSpMk id="23" creationId="{2BB758CE-C4F9-E82F-405C-0E2224419DC2}"/>
          </ac:cxnSpMkLst>
        </pc:cxnChg>
        <pc:cxnChg chg="add del">
          <ac:chgData name="K HJ" userId="4907bd78673f6f66" providerId="Windows Live" clId="Web-{4D72269B-CE5D-40C6-8FBF-49938FAFFFB4}" dt="2022-10-05T11:06:17.395" v="42"/>
          <ac:cxnSpMkLst>
            <pc:docMk/>
            <pc:sldMk cId="2846145059" sldId="341"/>
            <ac:cxnSpMk id="24" creationId="{19F1F1DF-1F14-D033-7929-123C59B63635}"/>
          </ac:cxnSpMkLst>
        </pc:cxnChg>
        <pc:cxnChg chg="add">
          <ac:chgData name="K HJ" userId="4907bd78673f6f66" providerId="Windows Live" clId="Web-{4D72269B-CE5D-40C6-8FBF-49938FAFFFB4}" dt="2022-10-05T11:06:21.270" v="56"/>
          <ac:cxnSpMkLst>
            <pc:docMk/>
            <pc:sldMk cId="2846145059" sldId="341"/>
            <ac:cxnSpMk id="34" creationId="{E4A0598C-0AEF-17FC-2AB2-395F55668753}"/>
          </ac:cxnSpMkLst>
        </pc:cxnChg>
        <pc:cxnChg chg="add del">
          <ac:chgData name="K HJ" userId="4907bd78673f6f66" providerId="Windows Live" clId="Web-{4D72269B-CE5D-40C6-8FBF-49938FAFFFB4}" dt="2022-10-05T11:06:25.364" v="60"/>
          <ac:cxnSpMkLst>
            <pc:docMk/>
            <pc:sldMk cId="2846145059" sldId="341"/>
            <ac:cxnSpMk id="36" creationId="{D0FDCBE6-3AE7-4134-39E5-B440D1266E04}"/>
          </ac:cxnSpMkLst>
        </pc:cxnChg>
        <pc:cxnChg chg="add del">
          <ac:chgData name="K HJ" userId="4907bd78673f6f66" providerId="Windows Live" clId="Web-{4D72269B-CE5D-40C6-8FBF-49938FAFFFB4}" dt="2022-10-05T11:06:25.364" v="59"/>
          <ac:cxnSpMkLst>
            <pc:docMk/>
            <pc:sldMk cId="2846145059" sldId="341"/>
            <ac:cxnSpMk id="38" creationId="{386CC1EA-0FBE-B409-5BB4-A9516C080D72}"/>
          </ac:cxnSpMkLst>
        </pc:cxnChg>
      </pc:sldChg>
      <pc:sldChg chg="addSp delSp modSp modNotes">
        <pc:chgData name="K HJ" userId="4907bd78673f6f66" providerId="Windows Live" clId="Web-{4D72269B-CE5D-40C6-8FBF-49938FAFFFB4}" dt="2022-10-05T13:22:03.682" v="2896" actId="20577"/>
        <pc:sldMkLst>
          <pc:docMk/>
          <pc:sldMk cId="2737525876" sldId="342"/>
        </pc:sldMkLst>
        <pc:spChg chg="add mod">
          <ac:chgData name="K HJ" userId="4907bd78673f6f66" providerId="Windows Live" clId="Web-{4D72269B-CE5D-40C6-8FBF-49938FAFFFB4}" dt="2022-10-05T12:16:30.179" v="2349" actId="20577"/>
          <ac:spMkLst>
            <pc:docMk/>
            <pc:sldMk cId="2737525876" sldId="342"/>
            <ac:spMk id="5" creationId="{BA2FD59C-6E60-A900-E2E2-B6D2C2FB1CAF}"/>
          </ac:spMkLst>
        </pc:spChg>
        <pc:spChg chg="add mod">
          <ac:chgData name="K HJ" userId="4907bd78673f6f66" providerId="Windows Live" clId="Web-{4D72269B-CE5D-40C6-8FBF-49938FAFFFB4}" dt="2022-10-05T12:13:52.878" v="2262" actId="14100"/>
          <ac:spMkLst>
            <pc:docMk/>
            <pc:sldMk cId="2737525876" sldId="342"/>
            <ac:spMk id="7" creationId="{F9AFCD41-9022-ABD5-F6A3-6DC1B4D39C42}"/>
          </ac:spMkLst>
        </pc:spChg>
        <pc:spChg chg="mod">
          <ac:chgData name="K HJ" userId="4907bd78673f6f66" providerId="Windows Live" clId="Web-{4D72269B-CE5D-40C6-8FBF-49938FAFFFB4}" dt="2022-10-05T12:14:44.505" v="2327"/>
          <ac:spMkLst>
            <pc:docMk/>
            <pc:sldMk cId="2737525876" sldId="342"/>
            <ac:spMk id="12" creationId="{AFB2D78B-7193-4FD5-3664-C2BE5D32F258}"/>
          </ac:spMkLst>
        </pc:spChg>
        <pc:spChg chg="del">
          <ac:chgData name="K HJ" userId="4907bd78673f6f66" providerId="Windows Live" clId="Web-{4D72269B-CE5D-40C6-8FBF-49938FAFFFB4}" dt="2022-10-05T12:12:50.252" v="2254"/>
          <ac:spMkLst>
            <pc:docMk/>
            <pc:sldMk cId="2737525876" sldId="342"/>
            <ac:spMk id="13" creationId="{D4FE400F-B98A-B088-2862-C063BEA5BE84}"/>
          </ac:spMkLst>
        </pc:spChg>
        <pc:spChg chg="mod">
          <ac:chgData name="K HJ" userId="4907bd78673f6f66" providerId="Windows Live" clId="Web-{4D72269B-CE5D-40C6-8FBF-49938FAFFFB4}" dt="2022-10-05T13:22:03.682" v="2896" actId="20577"/>
          <ac:spMkLst>
            <pc:docMk/>
            <pc:sldMk cId="2737525876" sldId="342"/>
            <ac:spMk id="14" creationId="{E77860FA-50C9-4D20-2EF0-DAA2035B1B27}"/>
          </ac:spMkLst>
        </pc:spChg>
        <pc:picChg chg="mod">
          <ac:chgData name="K HJ" userId="4907bd78673f6f66" providerId="Windows Live" clId="Web-{4D72269B-CE5D-40C6-8FBF-49938FAFFFB4}" dt="2022-10-05T12:15:43.194" v="2347" actId="1076"/>
          <ac:picMkLst>
            <pc:docMk/>
            <pc:sldMk cId="2737525876" sldId="342"/>
            <ac:picMk id="17" creationId="{FF9BA9C8-143F-7ABC-737E-B40420A9A98B}"/>
          </ac:picMkLst>
        </pc:picChg>
      </pc:sldChg>
      <pc:sldChg chg="addSp delSp">
        <pc:chgData name="K HJ" userId="4907bd78673f6f66" providerId="Windows Live" clId="Web-{4D72269B-CE5D-40C6-8FBF-49938FAFFFB4}" dt="2022-10-05T11:06:10.660" v="34"/>
        <pc:sldMkLst>
          <pc:docMk/>
          <pc:sldMk cId="1928810210" sldId="343"/>
        </pc:sldMkLst>
        <pc:spChg chg="add">
          <ac:chgData name="K HJ" userId="4907bd78673f6f66" providerId="Windows Live" clId="Web-{4D72269B-CE5D-40C6-8FBF-49938FAFFFB4}" dt="2022-10-05T11:06:06.957" v="26"/>
          <ac:spMkLst>
            <pc:docMk/>
            <pc:sldMk cId="1928810210" sldId="343"/>
            <ac:spMk id="5" creationId="{A2B4D44A-AC69-34A6-DE54-3BCB31046E13}"/>
          </ac:spMkLst>
        </pc:spChg>
        <pc:spChg chg="add">
          <ac:chgData name="K HJ" userId="4907bd78673f6f66" providerId="Windows Live" clId="Web-{4D72269B-CE5D-40C6-8FBF-49938FAFFFB4}" dt="2022-10-05T11:06:06.973" v="27"/>
          <ac:spMkLst>
            <pc:docMk/>
            <pc:sldMk cId="1928810210" sldId="343"/>
            <ac:spMk id="7" creationId="{8F6C2223-9202-1A27-ADF4-0FC7124DC380}"/>
          </ac:spMkLst>
        </pc:spChg>
        <pc:spChg chg="add">
          <ac:chgData name="K HJ" userId="4907bd78673f6f66" providerId="Windows Live" clId="Web-{4D72269B-CE5D-40C6-8FBF-49938FAFFFB4}" dt="2022-10-05T11:06:07.004" v="28"/>
          <ac:spMkLst>
            <pc:docMk/>
            <pc:sldMk cId="1928810210" sldId="343"/>
            <ac:spMk id="13" creationId="{D4549709-9299-A28A-6EB5-1B4615961353}"/>
          </ac:spMkLst>
        </pc:spChg>
        <pc:spChg chg="add del">
          <ac:chgData name="K HJ" userId="4907bd78673f6f66" providerId="Windows Live" clId="Web-{4D72269B-CE5D-40C6-8FBF-49938FAFFFB4}" dt="2022-10-05T11:06:10.660" v="34"/>
          <ac:spMkLst>
            <pc:docMk/>
            <pc:sldMk cId="1928810210" sldId="343"/>
            <ac:spMk id="15" creationId="{9CE84153-E71E-ACE1-2DBB-26A0685EA280}"/>
          </ac:spMkLst>
        </pc:spChg>
        <pc:spChg chg="del">
          <ac:chgData name="K HJ" userId="4907bd78673f6f66" providerId="Windows Live" clId="Web-{4D72269B-CE5D-40C6-8FBF-49938FAFFFB4}" dt="2022-10-05T11:06:06.551" v="25"/>
          <ac:spMkLst>
            <pc:docMk/>
            <pc:sldMk cId="1928810210" sldId="343"/>
            <ac:spMk id="17" creationId="{EB2B265D-80E0-9C06-5608-78BD99A18ADB}"/>
          </ac:spMkLst>
        </pc:spChg>
        <pc:spChg chg="del">
          <ac:chgData name="K HJ" userId="4907bd78673f6f66" providerId="Windows Live" clId="Web-{4D72269B-CE5D-40C6-8FBF-49938FAFFFB4}" dt="2022-10-05T11:06:06.551" v="24"/>
          <ac:spMkLst>
            <pc:docMk/>
            <pc:sldMk cId="1928810210" sldId="343"/>
            <ac:spMk id="18" creationId="{B8FA6625-4063-1C9A-11C3-7CC354C4B413}"/>
          </ac:spMkLst>
        </pc:spChg>
        <pc:spChg chg="del">
          <ac:chgData name="K HJ" userId="4907bd78673f6f66" providerId="Windows Live" clId="Web-{4D72269B-CE5D-40C6-8FBF-49938FAFFFB4}" dt="2022-10-05T11:06:06.551" v="23"/>
          <ac:spMkLst>
            <pc:docMk/>
            <pc:sldMk cId="1928810210" sldId="343"/>
            <ac:spMk id="19" creationId="{6B1807C6-CD16-FF33-9FD5-3BFF9A3CAFCD}"/>
          </ac:spMkLst>
        </pc:spChg>
        <pc:cxnChg chg="add">
          <ac:chgData name="K HJ" userId="4907bd78673f6f66" providerId="Windows Live" clId="Web-{4D72269B-CE5D-40C6-8FBF-49938FAFFFB4}" dt="2022-10-05T11:06:07.035" v="30"/>
          <ac:cxnSpMkLst>
            <pc:docMk/>
            <pc:sldMk cId="1928810210" sldId="343"/>
            <ac:cxnSpMk id="20" creationId="{FF584B32-41FC-6BA5-C0D2-C744F37A89B8}"/>
          </ac:cxnSpMkLst>
        </pc:cxnChg>
        <pc:cxnChg chg="add">
          <ac:chgData name="K HJ" userId="4907bd78673f6f66" providerId="Windows Live" clId="Web-{4D72269B-CE5D-40C6-8FBF-49938FAFFFB4}" dt="2022-10-05T11:06:07.051" v="31"/>
          <ac:cxnSpMkLst>
            <pc:docMk/>
            <pc:sldMk cId="1928810210" sldId="343"/>
            <ac:cxnSpMk id="22" creationId="{D82DCFAD-02F4-D490-6C70-6136256DC414}"/>
          </ac:cxnSpMkLst>
        </pc:cxnChg>
        <pc:cxnChg chg="del">
          <ac:chgData name="K HJ" userId="4907bd78673f6f66" providerId="Windows Live" clId="Web-{4D72269B-CE5D-40C6-8FBF-49938FAFFFB4}" dt="2022-10-05T11:06:06.551" v="22"/>
          <ac:cxnSpMkLst>
            <pc:docMk/>
            <pc:sldMk cId="1928810210" sldId="343"/>
            <ac:cxnSpMk id="23" creationId="{2BB758CE-C4F9-E82F-405C-0E2224419DC2}"/>
          </ac:cxnSpMkLst>
        </pc:cxnChg>
        <pc:cxnChg chg="del">
          <ac:chgData name="K HJ" userId="4907bd78673f6f66" providerId="Windows Live" clId="Web-{4D72269B-CE5D-40C6-8FBF-49938FAFFFB4}" dt="2022-10-05T11:06:06.551" v="21"/>
          <ac:cxnSpMkLst>
            <pc:docMk/>
            <pc:sldMk cId="1928810210" sldId="343"/>
            <ac:cxnSpMk id="25" creationId="{25D32D93-C521-B8F2-74D5-F1D9B10CD5AA}"/>
          </ac:cxnSpMkLst>
        </pc:cxnChg>
        <pc:cxnChg chg="add del">
          <ac:chgData name="K HJ" userId="4907bd78673f6f66" providerId="Windows Live" clId="Web-{4D72269B-CE5D-40C6-8FBF-49938FAFFFB4}" dt="2022-10-05T11:06:10.660" v="33"/>
          <ac:cxnSpMkLst>
            <pc:docMk/>
            <pc:sldMk cId="1928810210" sldId="343"/>
            <ac:cxnSpMk id="26" creationId="{DA907DC9-5CF4-8388-1378-54A812183EA1}"/>
          </ac:cxnSpMkLst>
        </pc:cxnChg>
      </pc:sldChg>
      <pc:sldChg chg="modNotes">
        <pc:chgData name="K HJ" userId="4907bd78673f6f66" providerId="Windows Live" clId="Web-{4D72269B-CE5D-40C6-8FBF-49938FAFFFB4}" dt="2022-10-05T12:21:20.750" v="2805"/>
        <pc:sldMkLst>
          <pc:docMk/>
          <pc:sldMk cId="1584878700" sldId="344"/>
        </pc:sldMkLst>
      </pc:sldChg>
      <pc:sldChg chg="modSp">
        <pc:chgData name="K HJ" userId="4907bd78673f6f66" providerId="Windows Live" clId="Web-{4D72269B-CE5D-40C6-8FBF-49938FAFFFB4}" dt="2022-10-05T11:05:34.800" v="20"/>
        <pc:sldMkLst>
          <pc:docMk/>
          <pc:sldMk cId="3457227203" sldId="345"/>
        </pc:sldMkLst>
        <pc:spChg chg="mod">
          <ac:chgData name="K HJ" userId="4907bd78673f6f66" providerId="Windows Live" clId="Web-{4D72269B-CE5D-40C6-8FBF-49938FAFFFB4}" dt="2022-10-05T11:04:28.408" v="7"/>
          <ac:spMkLst>
            <pc:docMk/>
            <pc:sldMk cId="3457227203" sldId="345"/>
            <ac:spMk id="11" creationId="{3C4ECADA-69C6-925A-F9E8-C50334EA0EEA}"/>
          </ac:spMkLst>
        </pc:spChg>
        <pc:spChg chg="mod">
          <ac:chgData name="K HJ" userId="4907bd78673f6f66" providerId="Windows Live" clId="Web-{4D72269B-CE5D-40C6-8FBF-49938FAFFFB4}" dt="2022-10-05T11:04:28.376" v="6"/>
          <ac:spMkLst>
            <pc:docMk/>
            <pc:sldMk cId="3457227203" sldId="345"/>
            <ac:spMk id="17" creationId="{EB2B265D-80E0-9C06-5608-78BD99A18ADB}"/>
          </ac:spMkLst>
        </pc:spChg>
        <pc:spChg chg="mod">
          <ac:chgData name="K HJ" userId="4907bd78673f6f66" providerId="Windows Live" clId="Web-{4D72269B-CE5D-40C6-8FBF-49938FAFFFB4}" dt="2022-10-05T11:05:03.580" v="17"/>
          <ac:spMkLst>
            <pc:docMk/>
            <pc:sldMk cId="3457227203" sldId="345"/>
            <ac:spMk id="18" creationId="{B8FA6625-4063-1C9A-11C3-7CC354C4B413}"/>
          </ac:spMkLst>
        </pc:spChg>
        <pc:spChg chg="mod">
          <ac:chgData name="K HJ" userId="4907bd78673f6f66" providerId="Windows Live" clId="Web-{4D72269B-CE5D-40C6-8FBF-49938FAFFFB4}" dt="2022-10-05T11:05:34.800" v="20"/>
          <ac:spMkLst>
            <pc:docMk/>
            <pc:sldMk cId="3457227203" sldId="345"/>
            <ac:spMk id="19" creationId="{6B1807C6-CD16-FF33-9FD5-3BFF9A3CAFCD}"/>
          </ac:spMkLst>
        </pc:spChg>
        <pc:spChg chg="mod">
          <ac:chgData name="K HJ" userId="4907bd78673f6f66" providerId="Windows Live" clId="Web-{4D72269B-CE5D-40C6-8FBF-49938FAFFFB4}" dt="2022-10-05T11:05:27.440" v="19"/>
          <ac:spMkLst>
            <pc:docMk/>
            <pc:sldMk cId="3457227203" sldId="345"/>
            <ac:spMk id="21" creationId="{74877BFC-D209-20A2-5E2A-E91EC0BC2366}"/>
          </ac:spMkLst>
        </pc:spChg>
        <pc:cxnChg chg="mod">
          <ac:chgData name="K HJ" userId="4907bd78673f6f66" providerId="Windows Live" clId="Web-{4D72269B-CE5D-40C6-8FBF-49938FAFFFB4}" dt="2022-10-05T11:04:37.252" v="16"/>
          <ac:cxnSpMkLst>
            <pc:docMk/>
            <pc:sldMk cId="3457227203" sldId="345"/>
            <ac:cxnSpMk id="23" creationId="{2BB758CE-C4F9-E82F-405C-0E2224419DC2}"/>
          </ac:cxnSpMkLst>
        </pc:cxnChg>
        <pc:cxnChg chg="mod">
          <ac:chgData name="K HJ" userId="4907bd78673f6f66" providerId="Windows Live" clId="Web-{4D72269B-CE5D-40C6-8FBF-49938FAFFFB4}" dt="2022-10-05T11:04:37.252" v="15"/>
          <ac:cxnSpMkLst>
            <pc:docMk/>
            <pc:sldMk cId="3457227203" sldId="345"/>
            <ac:cxnSpMk id="25" creationId="{25D32D93-C521-B8F2-74D5-F1D9B10CD5AA}"/>
          </ac:cxnSpMkLst>
        </pc:cxnChg>
        <pc:cxnChg chg="mod">
          <ac:chgData name="K HJ" userId="4907bd78673f6f66" providerId="Windows Live" clId="Web-{4D72269B-CE5D-40C6-8FBF-49938FAFFFB4}" dt="2022-10-05T11:04:37.252" v="14"/>
          <ac:cxnSpMkLst>
            <pc:docMk/>
            <pc:sldMk cId="3457227203" sldId="345"/>
            <ac:cxnSpMk id="26" creationId="{8206312E-8004-DB6E-C049-72F1CB52411B}"/>
          </ac:cxnSpMkLst>
        </pc:cxnChg>
      </pc:sldChg>
    </pc:docChg>
  </pc:docChgLst>
  <pc:docChgLst>
    <pc:chgData name="게스트 사용자" providerId="Windows Live" clId="Web-{18878280-8D97-4451-A79E-D8E5C311B5B4}"/>
    <pc:docChg chg="addSld delSld modSld sldOrd">
      <pc:chgData name="게스트 사용자" userId="" providerId="Windows Live" clId="Web-{18878280-8D97-4451-A79E-D8E5C311B5B4}" dt="2022-10-06T04:06:15.340" v="141"/>
      <pc:docMkLst>
        <pc:docMk/>
      </pc:docMkLst>
      <pc:sldChg chg="ord">
        <pc:chgData name="게스트 사용자" userId="" providerId="Windows Live" clId="Web-{18878280-8D97-4451-A79E-D8E5C311B5B4}" dt="2022-10-06T02:36:08.794" v="128"/>
        <pc:sldMkLst>
          <pc:docMk/>
          <pc:sldMk cId="1619566999" sldId="328"/>
        </pc:sldMkLst>
      </pc:sldChg>
      <pc:sldChg chg="ord">
        <pc:chgData name="게스트 사용자" userId="" providerId="Windows Live" clId="Web-{18878280-8D97-4451-A79E-D8E5C311B5B4}" dt="2022-10-06T02:36:08.810" v="129"/>
        <pc:sldMkLst>
          <pc:docMk/>
          <pc:sldMk cId="404719061" sldId="330"/>
        </pc:sldMkLst>
      </pc:sldChg>
      <pc:sldChg chg="ord">
        <pc:chgData name="게스트 사용자" userId="" providerId="Windows Live" clId="Web-{18878280-8D97-4451-A79E-D8E5C311B5B4}" dt="2022-10-06T02:26:24.791" v="85"/>
        <pc:sldMkLst>
          <pc:docMk/>
          <pc:sldMk cId="2511954778" sldId="336"/>
        </pc:sldMkLst>
      </pc:sldChg>
      <pc:sldChg chg="addSp modSp ord addAnim modAnim">
        <pc:chgData name="게스트 사용자" userId="" providerId="Windows Live" clId="Web-{18878280-8D97-4451-A79E-D8E5C311B5B4}" dt="2022-10-06T02:33:58.837" v="121"/>
        <pc:sldMkLst>
          <pc:docMk/>
          <pc:sldMk cId="823586561" sldId="339"/>
        </pc:sldMkLst>
        <pc:picChg chg="add mod">
          <ac:chgData name="게스트 사용자" userId="" providerId="Windows Live" clId="Web-{18878280-8D97-4451-A79E-D8E5C311B5B4}" dt="2022-10-06T02:33:46.977" v="116" actId="1076"/>
          <ac:picMkLst>
            <pc:docMk/>
            <pc:sldMk cId="823586561" sldId="339"/>
            <ac:picMk id="6" creationId="{41354C7C-2711-550A-93EA-5A22EBD1EB1A}"/>
          </ac:picMkLst>
        </pc:picChg>
        <pc:picChg chg="add mod">
          <ac:chgData name="게스트 사용자" userId="" providerId="Windows Live" clId="Web-{18878280-8D97-4451-A79E-D8E5C311B5B4}" dt="2022-10-06T02:33:48.008" v="117" actId="1076"/>
          <ac:picMkLst>
            <pc:docMk/>
            <pc:sldMk cId="823586561" sldId="339"/>
            <ac:picMk id="16" creationId="{1DAC41D0-6F4E-6849-58F7-83426EB99DAB}"/>
          </ac:picMkLst>
        </pc:picChg>
      </pc:sldChg>
      <pc:sldChg chg="addSp delSp modSp ord addAnim modAnim">
        <pc:chgData name="게스트 사용자" userId="" providerId="Windows Live" clId="Web-{18878280-8D97-4451-A79E-D8E5C311B5B4}" dt="2022-10-06T04:06:15.340" v="141"/>
        <pc:sldMkLst>
          <pc:docMk/>
          <pc:sldMk cId="230169498" sldId="340"/>
        </pc:sldMkLst>
        <pc:picChg chg="add mod">
          <ac:chgData name="게스트 사용자" userId="" providerId="Windows Live" clId="Web-{18878280-8D97-4451-A79E-D8E5C311B5B4}" dt="2022-10-06T04:06:11.558" v="139" actId="1076"/>
          <ac:picMkLst>
            <pc:docMk/>
            <pc:sldMk cId="230169498" sldId="340"/>
            <ac:picMk id="5" creationId="{4CB6CFD7-0688-7A54-AC48-C0CCAAE26CC8}"/>
          </ac:picMkLst>
        </pc:picChg>
        <pc:picChg chg="add del mod">
          <ac:chgData name="게스트 사용자" userId="" providerId="Windows Live" clId="Web-{18878280-8D97-4451-A79E-D8E5C311B5B4}" dt="2022-10-06T02:33:22.804" v="111"/>
          <ac:picMkLst>
            <pc:docMk/>
            <pc:sldMk cId="230169498" sldId="340"/>
            <ac:picMk id="6" creationId="{06384B2C-E658-4B3D-5283-64EC300CF566}"/>
          </ac:picMkLst>
        </pc:picChg>
      </pc:sldChg>
      <pc:sldChg chg="ord">
        <pc:chgData name="게스트 사용자" userId="" providerId="Windows Live" clId="Web-{18878280-8D97-4451-A79E-D8E5C311B5B4}" dt="2022-10-06T02:26:24.791" v="83"/>
        <pc:sldMkLst>
          <pc:docMk/>
          <pc:sldMk cId="2846145059" sldId="341"/>
        </pc:sldMkLst>
      </pc:sldChg>
      <pc:sldChg chg="addSp delSp modSp ord addAnim delAnim modAnim">
        <pc:chgData name="게스트 사용자" userId="" providerId="Windows Live" clId="Web-{18878280-8D97-4451-A79E-D8E5C311B5B4}" dt="2022-10-06T02:37:17.921" v="136"/>
        <pc:sldMkLst>
          <pc:docMk/>
          <pc:sldMk cId="2737525876" sldId="342"/>
        </pc:sldMkLst>
        <pc:picChg chg="add del mod">
          <ac:chgData name="게스트 사용자" userId="" providerId="Windows Live" clId="Web-{18878280-8D97-4451-A79E-D8E5C311B5B4}" dt="2022-10-06T02:37:11.468" v="131"/>
          <ac:picMkLst>
            <pc:docMk/>
            <pc:sldMk cId="2737525876" sldId="342"/>
            <ac:picMk id="6" creationId="{369C2475-4EFC-68C1-617B-9CA1AB8C29C0}"/>
          </ac:picMkLst>
        </pc:picChg>
        <pc:picChg chg="add mod">
          <ac:chgData name="게스트 사용자" userId="" providerId="Windows Live" clId="Web-{18878280-8D97-4451-A79E-D8E5C311B5B4}" dt="2022-10-06T02:37:17.124" v="134" actId="1076"/>
          <ac:picMkLst>
            <pc:docMk/>
            <pc:sldMk cId="2737525876" sldId="342"/>
            <ac:picMk id="13" creationId="{E69012C6-49DD-7807-B86E-7844422D8858}"/>
          </ac:picMkLst>
        </pc:picChg>
      </pc:sldChg>
      <pc:sldChg chg="ord">
        <pc:chgData name="게스트 사용자" userId="" providerId="Windows Live" clId="Web-{18878280-8D97-4451-A79E-D8E5C311B5B4}" dt="2022-10-06T02:26:24.791" v="81"/>
        <pc:sldMkLst>
          <pc:docMk/>
          <pc:sldMk cId="1928810210" sldId="343"/>
        </pc:sldMkLst>
      </pc:sldChg>
      <pc:sldChg chg="modSp">
        <pc:chgData name="게스트 사용자" userId="" providerId="Windows Live" clId="Web-{18878280-8D97-4451-A79E-D8E5C311B5B4}" dt="2022-10-06T02:17:21.586" v="54" actId="20577"/>
        <pc:sldMkLst>
          <pc:docMk/>
          <pc:sldMk cId="3457227203" sldId="345"/>
        </pc:sldMkLst>
        <pc:spChg chg="mod">
          <ac:chgData name="게스트 사용자" userId="" providerId="Windows Live" clId="Web-{18878280-8D97-4451-A79E-D8E5C311B5B4}" dt="2022-10-06T02:17:21.586" v="54" actId="20577"/>
          <ac:spMkLst>
            <pc:docMk/>
            <pc:sldMk cId="3457227203" sldId="345"/>
            <ac:spMk id="17" creationId="{EB2B265D-80E0-9C06-5608-78BD99A18ADB}"/>
          </ac:spMkLst>
        </pc:spChg>
      </pc:sldChg>
      <pc:sldChg chg="addSp delSp modSp add del ord replId">
        <pc:chgData name="게스트 사용자" userId="" providerId="Windows Live" clId="Web-{18878280-8D97-4451-A79E-D8E5C311B5B4}" dt="2022-10-06T02:34:17.369" v="122"/>
        <pc:sldMkLst>
          <pc:docMk/>
          <pc:sldMk cId="542799064" sldId="346"/>
        </pc:sldMkLst>
        <pc:spChg chg="del">
          <ac:chgData name="게스트 사용자" userId="" providerId="Windows Live" clId="Web-{18878280-8D97-4451-A79E-D8E5C311B5B4}" dt="2022-10-06T02:15:01.488" v="4"/>
          <ac:spMkLst>
            <pc:docMk/>
            <pc:sldMk cId="542799064" sldId="346"/>
            <ac:spMk id="7" creationId="{F9AFCD41-9022-ABD5-F6A3-6DC1B4D39C42}"/>
          </ac:spMkLst>
        </pc:spChg>
        <pc:spChg chg="del">
          <ac:chgData name="게스트 사용자" userId="" providerId="Windows Live" clId="Web-{18878280-8D97-4451-A79E-D8E5C311B5B4}" dt="2022-10-06T02:15:01.504" v="5"/>
          <ac:spMkLst>
            <pc:docMk/>
            <pc:sldMk cId="542799064" sldId="346"/>
            <ac:spMk id="12" creationId="{AFB2D78B-7193-4FD5-3664-C2BE5D32F258}"/>
          </ac:spMkLst>
        </pc:spChg>
        <pc:spChg chg="del">
          <ac:chgData name="게스트 사용자" userId="" providerId="Windows Live" clId="Web-{18878280-8D97-4451-A79E-D8E5C311B5B4}" dt="2022-10-06T02:15:01.457" v="3"/>
          <ac:spMkLst>
            <pc:docMk/>
            <pc:sldMk cId="542799064" sldId="346"/>
            <ac:spMk id="14" creationId="{E77860FA-50C9-4D20-2EF0-DAA2035B1B27}"/>
          </ac:spMkLst>
        </pc:spChg>
        <pc:spChg chg="add del mod">
          <ac:chgData name="게스트 사용자" userId="" providerId="Windows Live" clId="Web-{18878280-8D97-4451-A79E-D8E5C311B5B4}" dt="2022-10-06T02:16:44.632" v="43"/>
          <ac:spMkLst>
            <pc:docMk/>
            <pc:sldMk cId="542799064" sldId="346"/>
            <ac:spMk id="19" creationId="{6D5DACFB-96D8-278D-AABC-F84092793AF9}"/>
          </ac:spMkLst>
        </pc:spChg>
        <pc:spChg chg="add del mod">
          <ac:chgData name="게스트 사용자" userId="" providerId="Windows Live" clId="Web-{18878280-8D97-4451-A79E-D8E5C311B5B4}" dt="2022-10-06T02:16:45.491" v="44"/>
          <ac:spMkLst>
            <pc:docMk/>
            <pc:sldMk cId="542799064" sldId="346"/>
            <ac:spMk id="20" creationId="{C15D9B75-9FF5-0334-A878-61912848D77D}"/>
          </ac:spMkLst>
        </pc:spChg>
        <pc:picChg chg="add del mod">
          <ac:chgData name="게스트 사용자" userId="" providerId="Windows Live" clId="Web-{18878280-8D97-4451-A79E-D8E5C311B5B4}" dt="2022-10-06T02:15:18.254" v="14"/>
          <ac:picMkLst>
            <pc:docMk/>
            <pc:sldMk cId="542799064" sldId="346"/>
            <ac:picMk id="6" creationId="{D5C14EB1-0A96-E276-1815-DAB6A69EEA76}"/>
          </ac:picMkLst>
        </pc:picChg>
        <pc:picChg chg="add del mod">
          <ac:chgData name="게스트 사용자" userId="" providerId="Windows Live" clId="Web-{18878280-8D97-4451-A79E-D8E5C311B5B4}" dt="2022-10-06T02:15:31.567" v="17"/>
          <ac:picMkLst>
            <pc:docMk/>
            <pc:sldMk cId="542799064" sldId="346"/>
            <ac:picMk id="13" creationId="{BB18535C-6972-A7C8-00F2-AAC1BBE26FD9}"/>
          </ac:picMkLst>
        </pc:picChg>
        <pc:picChg chg="add mod">
          <ac:chgData name="게스트 사용자" userId="" providerId="Windows Live" clId="Web-{18878280-8D97-4451-A79E-D8E5C311B5B4}" dt="2022-10-06T02:30:24.142" v="89" actId="14100"/>
          <ac:picMkLst>
            <pc:docMk/>
            <pc:sldMk cId="542799064" sldId="346"/>
            <ac:picMk id="15" creationId="{15F344E6-7D7D-B4EE-D48A-2D642CA949E1}"/>
          </ac:picMkLst>
        </pc:picChg>
        <pc:picChg chg="add mod">
          <ac:chgData name="게스트 사용자" userId="" providerId="Windows Live" clId="Web-{18878280-8D97-4451-A79E-D8E5C311B5B4}" dt="2022-10-06T02:32:21.818" v="96" actId="1076"/>
          <ac:picMkLst>
            <pc:docMk/>
            <pc:sldMk cId="542799064" sldId="346"/>
            <ac:picMk id="16" creationId="{E1694963-4E10-8B04-C3A4-44C6C6A76236}"/>
          </ac:picMkLst>
        </pc:picChg>
        <pc:picChg chg="del">
          <ac:chgData name="게스트 사용자" userId="" providerId="Windows Live" clId="Web-{18878280-8D97-4451-A79E-D8E5C311B5B4}" dt="2022-10-06T02:15:01.441" v="2"/>
          <ac:picMkLst>
            <pc:docMk/>
            <pc:sldMk cId="542799064" sldId="346"/>
            <ac:picMk id="17" creationId="{FF9BA9C8-143F-7ABC-737E-B40420A9A98B}"/>
          </ac:picMkLst>
        </pc:picChg>
        <pc:picChg chg="add mod">
          <ac:chgData name="게스트 사용자" userId="" providerId="Windows Live" clId="Web-{18878280-8D97-4451-A79E-D8E5C311B5B4}" dt="2022-10-06T02:31:46.223" v="95" actId="1076"/>
          <ac:picMkLst>
            <pc:docMk/>
            <pc:sldMk cId="542799064" sldId="346"/>
            <ac:picMk id="23" creationId="{F41C6129-E478-1B45-805A-972C45240912}"/>
          </ac:picMkLst>
        </pc:picChg>
        <pc:cxnChg chg="add mod">
          <ac:chgData name="게스트 사용자" userId="" providerId="Windows Live" clId="Web-{18878280-8D97-4451-A79E-D8E5C311B5B4}" dt="2022-10-06T02:26:01.650" v="71" actId="1076"/>
          <ac:cxnSpMkLst>
            <pc:docMk/>
            <pc:sldMk cId="542799064" sldId="346"/>
            <ac:cxnSpMk id="22" creationId="{A8D97DFA-C0FD-B2E9-B02E-27230A88057E}"/>
          </ac:cxnSpMkLst>
        </pc:cxnChg>
      </pc:sldChg>
    </pc:docChg>
  </pc:docChgLst>
  <pc:docChgLst>
    <pc:chgData name="K HJ" userId="4907bd78673f6f66" providerId="Windows Live" clId="Web-{F5556737-05E8-4574-AC3B-B0E68EE592E4}"/>
    <pc:docChg chg="addSld delSld modSld sldOrd">
      <pc:chgData name="K HJ" userId="4907bd78673f6f66" providerId="Windows Live" clId="Web-{F5556737-05E8-4574-AC3B-B0E68EE592E4}" dt="2022-10-05T02:10:07.696" v="1514" actId="1076"/>
      <pc:docMkLst>
        <pc:docMk/>
      </pc:docMkLst>
      <pc:sldChg chg="delSp modSp ord">
        <pc:chgData name="K HJ" userId="4907bd78673f6f66" providerId="Windows Live" clId="Web-{F5556737-05E8-4574-AC3B-B0E68EE592E4}" dt="2022-10-05T01:51:43.886" v="913" actId="20577"/>
        <pc:sldMkLst>
          <pc:docMk/>
          <pc:sldMk cId="2689420104" sldId="284"/>
        </pc:sldMkLst>
        <pc:spChg chg="mod">
          <ac:chgData name="K HJ" userId="4907bd78673f6f66" providerId="Windows Live" clId="Web-{F5556737-05E8-4574-AC3B-B0E68EE592E4}" dt="2022-10-05T01:51:43.886" v="913" actId="20577"/>
          <ac:spMkLst>
            <pc:docMk/>
            <pc:sldMk cId="2689420104" sldId="284"/>
            <ac:spMk id="4" creationId="{9714BF4F-3B6A-2525-51BA-9177C6875444}"/>
          </ac:spMkLst>
        </pc:spChg>
        <pc:spChg chg="del mod">
          <ac:chgData name="K HJ" userId="4907bd78673f6f66" providerId="Windows Live" clId="Web-{F5556737-05E8-4574-AC3B-B0E68EE592E4}" dt="2022-10-05T01:51:37.324" v="904"/>
          <ac:spMkLst>
            <pc:docMk/>
            <pc:sldMk cId="2689420104" sldId="284"/>
            <ac:spMk id="6" creationId="{B0089BD8-3F81-A5FA-0C9F-7E5287398931}"/>
          </ac:spMkLst>
        </pc:spChg>
        <pc:spChg chg="mod">
          <ac:chgData name="K HJ" userId="4907bd78673f6f66" providerId="Windows Live" clId="Web-{F5556737-05E8-4574-AC3B-B0E68EE592E4}" dt="2022-10-05T01:47:46.849" v="774" actId="20577"/>
          <ac:spMkLst>
            <pc:docMk/>
            <pc:sldMk cId="2689420104" sldId="284"/>
            <ac:spMk id="14" creationId="{9FDFA39C-7C9A-9120-2DB7-9A7160499F69}"/>
          </ac:spMkLst>
        </pc:spChg>
        <pc:spChg chg="del">
          <ac:chgData name="K HJ" userId="4907bd78673f6f66" providerId="Windows Live" clId="Web-{F5556737-05E8-4574-AC3B-B0E68EE592E4}" dt="2022-10-05T01:51:39.527" v="905"/>
          <ac:spMkLst>
            <pc:docMk/>
            <pc:sldMk cId="2689420104" sldId="284"/>
            <ac:spMk id="16" creationId="{A48662D4-78C2-1E78-0D2C-C50A54DC49C0}"/>
          </ac:spMkLst>
        </pc:spChg>
        <pc:picChg chg="del">
          <ac:chgData name="K HJ" userId="4907bd78673f6f66" providerId="Windows Live" clId="Web-{F5556737-05E8-4574-AC3B-B0E68EE592E4}" dt="2022-10-05T01:24:21.219" v="20"/>
          <ac:picMkLst>
            <pc:docMk/>
            <pc:sldMk cId="2689420104" sldId="284"/>
            <ac:picMk id="2" creationId="{2742547B-624C-3814-EB19-11350E3B5B70}"/>
          </ac:picMkLst>
        </pc:picChg>
      </pc:sldChg>
      <pc:sldChg chg="del">
        <pc:chgData name="K HJ" userId="4907bd78673f6f66" providerId="Windows Live" clId="Web-{F5556737-05E8-4574-AC3B-B0E68EE592E4}" dt="2022-10-05T01:24:17.735" v="19"/>
        <pc:sldMkLst>
          <pc:docMk/>
          <pc:sldMk cId="278412500" sldId="285"/>
        </pc:sldMkLst>
      </pc:sldChg>
      <pc:sldChg chg="del">
        <pc:chgData name="K HJ" userId="4907bd78673f6f66" providerId="Windows Live" clId="Web-{F5556737-05E8-4574-AC3B-B0E68EE592E4}" dt="2022-10-05T01:24:17.735" v="18"/>
        <pc:sldMkLst>
          <pc:docMk/>
          <pc:sldMk cId="2154824474" sldId="286"/>
        </pc:sldMkLst>
      </pc:sldChg>
      <pc:sldChg chg="del">
        <pc:chgData name="K HJ" userId="4907bd78673f6f66" providerId="Windows Live" clId="Web-{F5556737-05E8-4574-AC3B-B0E68EE592E4}" dt="2022-10-05T01:24:17.735" v="17"/>
        <pc:sldMkLst>
          <pc:docMk/>
          <pc:sldMk cId="4064056551" sldId="287"/>
        </pc:sldMkLst>
      </pc:sldChg>
      <pc:sldChg chg="del">
        <pc:chgData name="K HJ" userId="4907bd78673f6f66" providerId="Windows Live" clId="Web-{F5556737-05E8-4574-AC3B-B0E68EE592E4}" dt="2022-10-05T01:24:17.735" v="16"/>
        <pc:sldMkLst>
          <pc:docMk/>
          <pc:sldMk cId="296669230" sldId="289"/>
        </pc:sldMkLst>
      </pc:sldChg>
      <pc:sldChg chg="del">
        <pc:chgData name="K HJ" userId="4907bd78673f6f66" providerId="Windows Live" clId="Web-{F5556737-05E8-4574-AC3B-B0E68EE592E4}" dt="2022-10-05T01:24:17.735" v="15"/>
        <pc:sldMkLst>
          <pc:docMk/>
          <pc:sldMk cId="3552505952" sldId="290"/>
        </pc:sldMkLst>
      </pc:sldChg>
      <pc:sldChg chg="delSp modSp">
        <pc:chgData name="K HJ" userId="4907bd78673f6f66" providerId="Windows Live" clId="Web-{F5556737-05E8-4574-AC3B-B0E68EE592E4}" dt="2022-10-05T01:32:25.575" v="31" actId="1076"/>
        <pc:sldMkLst>
          <pc:docMk/>
          <pc:sldMk cId="3574698429" sldId="292"/>
        </pc:sldMkLst>
        <pc:picChg chg="del mod">
          <ac:chgData name="K HJ" userId="4907bd78673f6f66" providerId="Windows Live" clId="Web-{F5556737-05E8-4574-AC3B-B0E68EE592E4}" dt="2022-10-05T01:32:16.122" v="27"/>
          <ac:picMkLst>
            <pc:docMk/>
            <pc:sldMk cId="3574698429" sldId="292"/>
            <ac:picMk id="2" creationId="{913475B1-6553-91D3-D341-3291B77EFABF}"/>
          </ac:picMkLst>
        </pc:picChg>
        <pc:picChg chg="del mod">
          <ac:chgData name="K HJ" userId="4907bd78673f6f66" providerId="Windows Live" clId="Web-{F5556737-05E8-4574-AC3B-B0E68EE592E4}" dt="2022-10-05T01:32:17.216" v="29"/>
          <ac:picMkLst>
            <pc:docMk/>
            <pc:sldMk cId="3574698429" sldId="292"/>
            <ac:picMk id="5" creationId="{8892E09A-A58D-18DA-D44B-6BB881D412F8}"/>
          </ac:picMkLst>
        </pc:picChg>
        <pc:picChg chg="mod">
          <ac:chgData name="K HJ" userId="4907bd78673f6f66" providerId="Windows Live" clId="Web-{F5556737-05E8-4574-AC3B-B0E68EE592E4}" dt="2022-10-05T01:32:25.575" v="31" actId="1076"/>
          <ac:picMkLst>
            <pc:docMk/>
            <pc:sldMk cId="3574698429" sldId="292"/>
            <ac:picMk id="6" creationId="{3F92D430-233A-91ED-ADC9-2BA5E5AC5B9B}"/>
          </ac:picMkLst>
        </pc:picChg>
      </pc:sldChg>
      <pc:sldChg chg="addSp delSp modSp ord">
        <pc:chgData name="K HJ" userId="4907bd78673f6f66" providerId="Windows Live" clId="Web-{F5556737-05E8-4574-AC3B-B0E68EE592E4}" dt="2022-10-05T01:58:41.241" v="1237" actId="20577"/>
        <pc:sldMkLst>
          <pc:docMk/>
          <pc:sldMk cId="2204682301" sldId="294"/>
        </pc:sldMkLst>
        <pc:spChg chg="mod">
          <ac:chgData name="K HJ" userId="4907bd78673f6f66" providerId="Windows Live" clId="Web-{F5556737-05E8-4574-AC3B-B0E68EE592E4}" dt="2022-10-05T01:57:48.099" v="1202" actId="20577"/>
          <ac:spMkLst>
            <pc:docMk/>
            <pc:sldMk cId="2204682301" sldId="294"/>
            <ac:spMk id="4" creationId="{9714BF4F-3B6A-2525-51BA-9177C6875444}"/>
          </ac:spMkLst>
        </pc:spChg>
        <pc:spChg chg="add mod">
          <ac:chgData name="K HJ" userId="4907bd78673f6f66" providerId="Windows Live" clId="Web-{F5556737-05E8-4574-AC3B-B0E68EE592E4}" dt="2022-10-05T01:58:41.241" v="1237" actId="20577"/>
          <ac:spMkLst>
            <pc:docMk/>
            <pc:sldMk cId="2204682301" sldId="294"/>
            <ac:spMk id="5" creationId="{ACB657AF-3411-4502-9EFA-CCDEEEB8B473}"/>
          </ac:spMkLst>
        </pc:spChg>
        <pc:spChg chg="mod">
          <ac:chgData name="K HJ" userId="4907bd78673f6f66" providerId="Windows Live" clId="Web-{F5556737-05E8-4574-AC3B-B0E68EE592E4}" dt="2022-10-05T01:33:24.639" v="103" actId="20577"/>
          <ac:spMkLst>
            <pc:docMk/>
            <pc:sldMk cId="2204682301" sldId="294"/>
            <ac:spMk id="6" creationId="{D094C3A1-C319-DA3E-8F08-C04E69A53BA9}"/>
          </ac:spMkLst>
        </pc:spChg>
        <pc:spChg chg="mod">
          <ac:chgData name="K HJ" userId="4907bd78673f6f66" providerId="Windows Live" clId="Web-{F5556737-05E8-4574-AC3B-B0E68EE592E4}" dt="2022-10-05T01:48:52.741" v="840" actId="20577"/>
          <ac:spMkLst>
            <pc:docMk/>
            <pc:sldMk cId="2204682301" sldId="294"/>
            <ac:spMk id="9" creationId="{8483C22F-9EEF-0DD7-5887-AA5A60FDFFB7}"/>
          </ac:spMkLst>
        </pc:spChg>
        <pc:picChg chg="add mod">
          <ac:chgData name="K HJ" userId="4907bd78673f6f66" providerId="Windows Live" clId="Web-{F5556737-05E8-4574-AC3B-B0E68EE592E4}" dt="2022-10-05T01:24:03.734" v="14" actId="1076"/>
          <ac:picMkLst>
            <pc:docMk/>
            <pc:sldMk cId="2204682301" sldId="294"/>
            <ac:picMk id="2" creationId="{CAE914F8-FFBD-0249-E45B-CD818EF9E7F1}"/>
          </ac:picMkLst>
        </pc:picChg>
        <pc:picChg chg="mod">
          <ac:chgData name="K HJ" userId="4907bd78673f6f66" providerId="Windows Live" clId="Web-{F5556737-05E8-4574-AC3B-B0E68EE592E4}" dt="2022-10-05T01:24:00.453" v="13" actId="1076"/>
          <ac:picMkLst>
            <pc:docMk/>
            <pc:sldMk cId="2204682301" sldId="294"/>
            <ac:picMk id="7" creationId="{97BAC587-BE2C-287F-07E4-AD3DED6CAB02}"/>
          </ac:picMkLst>
        </pc:picChg>
        <pc:picChg chg="del">
          <ac:chgData name="K HJ" userId="4907bd78673f6f66" providerId="Windows Live" clId="Web-{F5556737-05E8-4574-AC3B-B0E68EE592E4}" dt="2022-10-05T01:32:32.107" v="32"/>
          <ac:picMkLst>
            <pc:docMk/>
            <pc:sldMk cId="2204682301" sldId="294"/>
            <ac:picMk id="19" creationId="{A0CBFB21-61B1-33BF-E534-E798AAB6D051}"/>
          </ac:picMkLst>
        </pc:picChg>
      </pc:sldChg>
      <pc:sldChg chg="addSp modSp">
        <pc:chgData name="K HJ" userId="4907bd78673f6f66" providerId="Windows Live" clId="Web-{F5556737-05E8-4574-AC3B-B0E68EE592E4}" dt="2022-10-05T01:41:27.964" v="635" actId="1076"/>
        <pc:sldMkLst>
          <pc:docMk/>
          <pc:sldMk cId="4119632109" sldId="295"/>
        </pc:sldMkLst>
        <pc:spChg chg="add mod">
          <ac:chgData name="K HJ" userId="4907bd78673f6f66" providerId="Windows Live" clId="Web-{F5556737-05E8-4574-AC3B-B0E68EE592E4}" dt="2022-10-05T01:41:27.964" v="635" actId="1076"/>
          <ac:spMkLst>
            <pc:docMk/>
            <pc:sldMk cId="4119632109" sldId="295"/>
            <ac:spMk id="2" creationId="{4143F537-6BB2-A5DD-694E-5FBF55FEFC45}"/>
          </ac:spMkLst>
        </pc:spChg>
        <pc:spChg chg="mod ord">
          <ac:chgData name="K HJ" userId="4907bd78673f6f66" providerId="Windows Live" clId="Web-{F5556737-05E8-4574-AC3B-B0E68EE592E4}" dt="2022-10-05T01:31:22.386" v="25" actId="1076"/>
          <ac:spMkLst>
            <pc:docMk/>
            <pc:sldMk cId="4119632109" sldId="295"/>
            <ac:spMk id="7" creationId="{F9D8AB59-B4C5-B6EF-07EE-C8742382A427}"/>
          </ac:spMkLst>
        </pc:spChg>
        <pc:picChg chg="mod">
          <ac:chgData name="K HJ" userId="4907bd78673f6f66" providerId="Windows Live" clId="Web-{F5556737-05E8-4574-AC3B-B0E68EE592E4}" dt="2022-10-05T01:25:24.299" v="22" actId="1076"/>
          <ac:picMkLst>
            <pc:docMk/>
            <pc:sldMk cId="4119632109" sldId="295"/>
            <ac:picMk id="12" creationId="{413256CC-11F2-C967-C081-05BB78AC4CF7}"/>
          </ac:picMkLst>
        </pc:picChg>
      </pc:sldChg>
      <pc:sldChg chg="delSp modSp ord">
        <pc:chgData name="K HJ" userId="4907bd78673f6f66" providerId="Windows Live" clId="Web-{F5556737-05E8-4574-AC3B-B0E68EE592E4}" dt="2022-10-05T01:47:50.224" v="776"/>
        <pc:sldMkLst>
          <pc:docMk/>
          <pc:sldMk cId="3528250507" sldId="299"/>
        </pc:sldMkLst>
        <pc:spChg chg="mod">
          <ac:chgData name="K HJ" userId="4907bd78673f6f66" providerId="Windows Live" clId="Web-{F5556737-05E8-4574-AC3B-B0E68EE592E4}" dt="2022-10-05T01:44:15.297" v="647" actId="14100"/>
          <ac:spMkLst>
            <pc:docMk/>
            <pc:sldMk cId="3528250507" sldId="299"/>
            <ac:spMk id="25" creationId="{11995BBA-304F-51E8-575F-3AD003A38500}"/>
          </ac:spMkLst>
        </pc:spChg>
        <pc:picChg chg="mod">
          <ac:chgData name="K HJ" userId="4907bd78673f6f66" providerId="Windows Live" clId="Web-{F5556737-05E8-4574-AC3B-B0E68EE592E4}" dt="2022-10-05T01:44:34.469" v="656" actId="1076"/>
          <ac:picMkLst>
            <pc:docMk/>
            <pc:sldMk cId="3528250507" sldId="299"/>
            <ac:picMk id="6" creationId="{90AEBE05-001E-517C-63E6-C1AA3940A32B}"/>
          </ac:picMkLst>
        </pc:picChg>
        <pc:picChg chg="del">
          <ac:chgData name="K HJ" userId="4907bd78673f6f66" providerId="Windows Live" clId="Web-{F5556737-05E8-4574-AC3B-B0E68EE592E4}" dt="2022-10-05T01:43:56.781" v="644"/>
          <ac:picMkLst>
            <pc:docMk/>
            <pc:sldMk cId="3528250507" sldId="299"/>
            <ac:picMk id="7" creationId="{3099D95A-4E67-0F8A-5030-18B100BA3E29}"/>
          </ac:picMkLst>
        </pc:picChg>
        <pc:picChg chg="mod">
          <ac:chgData name="K HJ" userId="4907bd78673f6f66" providerId="Windows Live" clId="Web-{F5556737-05E8-4574-AC3B-B0E68EE592E4}" dt="2022-10-05T01:44:43.657" v="659" actId="14100"/>
          <ac:picMkLst>
            <pc:docMk/>
            <pc:sldMk cId="3528250507" sldId="299"/>
            <ac:picMk id="12" creationId="{0854B5C0-2089-580B-E048-3C806505CB7B}"/>
          </ac:picMkLst>
        </pc:picChg>
        <pc:picChg chg="mod">
          <ac:chgData name="K HJ" userId="4907bd78673f6f66" providerId="Windows Live" clId="Web-{F5556737-05E8-4574-AC3B-B0E68EE592E4}" dt="2022-10-05T01:44:40.157" v="658" actId="1076"/>
          <ac:picMkLst>
            <pc:docMk/>
            <pc:sldMk cId="3528250507" sldId="299"/>
            <ac:picMk id="13" creationId="{FC3FC285-BCCF-DC04-66BA-CD18C13CA759}"/>
          </ac:picMkLst>
        </pc:picChg>
        <pc:picChg chg="mod">
          <ac:chgData name="K HJ" userId="4907bd78673f6f66" providerId="Windows Live" clId="Web-{F5556737-05E8-4574-AC3B-B0E68EE592E4}" dt="2022-10-05T01:44:23.453" v="651" actId="1076"/>
          <ac:picMkLst>
            <pc:docMk/>
            <pc:sldMk cId="3528250507" sldId="299"/>
            <ac:picMk id="14" creationId="{AAA517B9-17A8-4735-A58E-C9AD8E844A5E}"/>
          </ac:picMkLst>
        </pc:picChg>
        <pc:picChg chg="mod">
          <ac:chgData name="K HJ" userId="4907bd78673f6f66" providerId="Windows Live" clId="Web-{F5556737-05E8-4574-AC3B-B0E68EE592E4}" dt="2022-10-05T01:45:08.658" v="669" actId="1076"/>
          <ac:picMkLst>
            <pc:docMk/>
            <pc:sldMk cId="3528250507" sldId="299"/>
            <ac:picMk id="15" creationId="{8AD9E140-DA24-7EBD-00DE-93DFADE12C7C}"/>
          </ac:picMkLst>
        </pc:picChg>
        <pc:picChg chg="mod">
          <ac:chgData name="K HJ" userId="4907bd78673f6f66" providerId="Windows Live" clId="Web-{F5556737-05E8-4574-AC3B-B0E68EE592E4}" dt="2022-10-05T01:44:53.173" v="663" actId="1076"/>
          <ac:picMkLst>
            <pc:docMk/>
            <pc:sldMk cId="3528250507" sldId="299"/>
            <ac:picMk id="16" creationId="{D12365C1-90E2-DEE9-CAB3-1242ECECA0F2}"/>
          </ac:picMkLst>
        </pc:picChg>
        <pc:picChg chg="mod">
          <ac:chgData name="K HJ" userId="4907bd78673f6f66" providerId="Windows Live" clId="Web-{F5556737-05E8-4574-AC3B-B0E68EE592E4}" dt="2022-10-05T01:44:26.781" v="653" actId="1076"/>
          <ac:picMkLst>
            <pc:docMk/>
            <pc:sldMk cId="3528250507" sldId="299"/>
            <ac:picMk id="17" creationId="{FEFF7804-4EDF-6CD3-B5D3-BE2678DC940A}"/>
          </ac:picMkLst>
        </pc:picChg>
        <pc:picChg chg="mod">
          <ac:chgData name="K HJ" userId="4907bd78673f6f66" providerId="Windows Live" clId="Web-{F5556737-05E8-4574-AC3B-B0E68EE592E4}" dt="2022-10-05T01:45:02.907" v="667" actId="1076"/>
          <ac:picMkLst>
            <pc:docMk/>
            <pc:sldMk cId="3528250507" sldId="299"/>
            <ac:picMk id="20" creationId="{D6E9887B-01AA-7748-3BFD-49BB9CE83120}"/>
          </ac:picMkLst>
        </pc:picChg>
        <pc:picChg chg="mod">
          <ac:chgData name="K HJ" userId="4907bd78673f6f66" providerId="Windows Live" clId="Web-{F5556737-05E8-4574-AC3B-B0E68EE592E4}" dt="2022-10-05T01:45:05.079" v="668" actId="1076"/>
          <ac:picMkLst>
            <pc:docMk/>
            <pc:sldMk cId="3528250507" sldId="299"/>
            <ac:picMk id="21" creationId="{49BA1AE2-3A58-00FA-FD66-E36744A99ED3}"/>
          </ac:picMkLst>
        </pc:picChg>
        <pc:picChg chg="mod">
          <ac:chgData name="K HJ" userId="4907bd78673f6f66" providerId="Windows Live" clId="Web-{F5556737-05E8-4574-AC3B-B0E68EE592E4}" dt="2022-10-05T01:44:28.594" v="654" actId="14100"/>
          <ac:picMkLst>
            <pc:docMk/>
            <pc:sldMk cId="3528250507" sldId="299"/>
            <ac:picMk id="22" creationId="{D52661E0-9AC1-E8A4-A16A-B769B2E60AC0}"/>
          </ac:picMkLst>
        </pc:picChg>
        <pc:picChg chg="mod">
          <ac:chgData name="K HJ" userId="4907bd78673f6f66" providerId="Windows Live" clId="Web-{F5556737-05E8-4574-AC3B-B0E68EE592E4}" dt="2022-10-05T01:45:00.407" v="666" actId="1076"/>
          <ac:picMkLst>
            <pc:docMk/>
            <pc:sldMk cId="3528250507" sldId="299"/>
            <ac:picMk id="24" creationId="{17123E0F-2BB4-9B30-2B02-7A937A3D6EB1}"/>
          </ac:picMkLst>
        </pc:picChg>
        <pc:picChg chg="mod">
          <ac:chgData name="K HJ" userId="4907bd78673f6f66" providerId="Windows Live" clId="Web-{F5556737-05E8-4574-AC3B-B0E68EE592E4}" dt="2022-10-05T01:44:54.767" v="664" actId="1076"/>
          <ac:picMkLst>
            <pc:docMk/>
            <pc:sldMk cId="3528250507" sldId="299"/>
            <ac:picMk id="29" creationId="{22A5BBDC-869E-0B15-17DB-E8891CBAB916}"/>
          </ac:picMkLst>
        </pc:picChg>
        <pc:picChg chg="mod">
          <ac:chgData name="K HJ" userId="4907bd78673f6f66" providerId="Windows Live" clId="Web-{F5556737-05E8-4574-AC3B-B0E68EE592E4}" dt="2022-10-05T01:44:46.844" v="660" actId="1076"/>
          <ac:picMkLst>
            <pc:docMk/>
            <pc:sldMk cId="3528250507" sldId="299"/>
            <ac:picMk id="31" creationId="{B9F30B50-9FD5-9697-2649-5695F8376BD1}"/>
          </ac:picMkLst>
        </pc:picChg>
        <pc:cxnChg chg="mod">
          <ac:chgData name="K HJ" userId="4907bd78673f6f66" providerId="Windows Live" clId="Web-{F5556737-05E8-4574-AC3B-B0E68EE592E4}" dt="2022-10-05T01:44:36.204" v="657" actId="1076"/>
          <ac:cxnSpMkLst>
            <pc:docMk/>
            <pc:sldMk cId="3528250507" sldId="299"/>
            <ac:cxnSpMk id="5" creationId="{BEB60EF6-F663-89E1-36C4-7F9000213654}"/>
          </ac:cxnSpMkLst>
        </pc:cxnChg>
        <pc:cxnChg chg="mod">
          <ac:chgData name="K HJ" userId="4907bd78673f6f66" providerId="Windows Live" clId="Web-{F5556737-05E8-4574-AC3B-B0E68EE592E4}" dt="2022-10-05T01:44:48.985" v="661" actId="1076"/>
          <ac:cxnSpMkLst>
            <pc:docMk/>
            <pc:sldMk cId="3528250507" sldId="299"/>
            <ac:cxnSpMk id="61" creationId="{BF8A5557-79B0-443A-3D88-38FAD1866609}"/>
          </ac:cxnSpMkLst>
        </pc:cxnChg>
        <pc:cxnChg chg="mod">
          <ac:chgData name="K HJ" userId="4907bd78673f6f66" providerId="Windows Live" clId="Web-{F5556737-05E8-4574-AC3B-B0E68EE592E4}" dt="2022-10-05T01:43:48.530" v="642" actId="14100"/>
          <ac:cxnSpMkLst>
            <pc:docMk/>
            <pc:sldMk cId="3528250507" sldId="299"/>
            <ac:cxnSpMk id="65" creationId="{EBE087B6-C2A6-35BF-B912-5FDE0D65F39D}"/>
          </ac:cxnSpMkLst>
        </pc:cxnChg>
      </pc:sldChg>
      <pc:sldChg chg="addSp delSp modSp">
        <pc:chgData name="K HJ" userId="4907bd78673f6f66" providerId="Windows Live" clId="Web-{F5556737-05E8-4574-AC3B-B0E68EE592E4}" dt="2022-10-05T01:50:17.931" v="902" actId="20577"/>
        <pc:sldMkLst>
          <pc:docMk/>
          <pc:sldMk cId="3241639575" sldId="307"/>
        </pc:sldMkLst>
        <pc:spChg chg="add mod">
          <ac:chgData name="K HJ" userId="4907bd78673f6f66" providerId="Windows Live" clId="Web-{F5556737-05E8-4574-AC3B-B0E68EE592E4}" dt="2022-10-05T01:50:17.931" v="902" actId="20577"/>
          <ac:spMkLst>
            <pc:docMk/>
            <pc:sldMk cId="3241639575" sldId="307"/>
            <ac:spMk id="2" creationId="{FC4DB1F9-501D-11A4-F9F4-978C84DF9C29}"/>
          </ac:spMkLst>
        </pc:spChg>
        <pc:spChg chg="del">
          <ac:chgData name="K HJ" userId="4907bd78673f6f66" providerId="Windows Live" clId="Web-{F5556737-05E8-4574-AC3B-B0E68EE592E4}" dt="2022-10-05T01:45:13.314" v="670"/>
          <ac:spMkLst>
            <pc:docMk/>
            <pc:sldMk cId="3241639575" sldId="307"/>
            <ac:spMk id="12" creationId="{D4432269-5EF2-3DBF-1CCB-0075D413FB10}"/>
          </ac:spMkLst>
        </pc:spChg>
        <pc:picChg chg="mod">
          <ac:chgData name="K HJ" userId="4907bd78673f6f66" providerId="Windows Live" clId="Web-{F5556737-05E8-4574-AC3B-B0E68EE592E4}" dt="2022-10-05T01:45:16.751" v="671" actId="1076"/>
          <ac:picMkLst>
            <pc:docMk/>
            <pc:sldMk cId="3241639575" sldId="307"/>
            <ac:picMk id="5" creationId="{DBB3629B-D895-237C-EC0B-31FE84F3E8AA}"/>
          </ac:picMkLst>
        </pc:picChg>
      </pc:sldChg>
      <pc:sldChg chg="addSp delSp modSp modNotes">
        <pc:chgData name="K HJ" userId="4907bd78673f6f66" providerId="Windows Live" clId="Web-{F5556737-05E8-4574-AC3B-B0E68EE592E4}" dt="2022-10-05T02:10:07.696" v="1514" actId="1076"/>
        <pc:sldMkLst>
          <pc:docMk/>
          <pc:sldMk cId="953796587" sldId="308"/>
        </pc:sldMkLst>
        <pc:spChg chg="add del mod">
          <ac:chgData name="K HJ" userId="4907bd78673f6f66" providerId="Windows Live" clId="Web-{F5556737-05E8-4574-AC3B-B0E68EE592E4}" dt="2022-10-05T01:54:09.468" v="962"/>
          <ac:spMkLst>
            <pc:docMk/>
            <pc:sldMk cId="953796587" sldId="308"/>
            <ac:spMk id="2" creationId="{099827B6-2F4F-AB3B-3248-5E4A712699E4}"/>
          </ac:spMkLst>
        </pc:spChg>
        <pc:spChg chg="mod">
          <ac:chgData name="K HJ" userId="4907bd78673f6f66" providerId="Windows Live" clId="Web-{F5556737-05E8-4574-AC3B-B0E68EE592E4}" dt="2022-10-05T01:55:48.908" v="1128" actId="20577"/>
          <ac:spMkLst>
            <pc:docMk/>
            <pc:sldMk cId="953796587" sldId="308"/>
            <ac:spMk id="4" creationId="{9714BF4F-3B6A-2525-51BA-9177C6875444}"/>
          </ac:spMkLst>
        </pc:spChg>
        <pc:spChg chg="mod">
          <ac:chgData name="K HJ" userId="4907bd78673f6f66" providerId="Windows Live" clId="Web-{F5556737-05E8-4574-AC3B-B0E68EE592E4}" dt="2022-10-05T01:58:04.193" v="1203" actId="20577"/>
          <ac:spMkLst>
            <pc:docMk/>
            <pc:sldMk cId="953796587" sldId="308"/>
            <ac:spMk id="6" creationId="{B0089BD8-3F81-A5FA-0C9F-7E5287398931}"/>
          </ac:spMkLst>
        </pc:spChg>
        <pc:spChg chg="add mod">
          <ac:chgData name="K HJ" userId="4907bd78673f6f66" providerId="Windows Live" clId="Web-{F5556737-05E8-4574-AC3B-B0E68EE592E4}" dt="2022-10-05T02:10:07.071" v="1513" actId="20577"/>
          <ac:spMkLst>
            <pc:docMk/>
            <pc:sldMk cId="953796587" sldId="308"/>
            <ac:spMk id="7" creationId="{DEEEE055-72B5-DCE2-73E8-AE8EC3D7774D}"/>
          </ac:spMkLst>
        </pc:spChg>
        <pc:spChg chg="mod">
          <ac:chgData name="K HJ" userId="4907bd78673f6f66" providerId="Windows Live" clId="Web-{F5556737-05E8-4574-AC3B-B0E68EE592E4}" dt="2022-10-05T01:54:21.469" v="969" actId="20577"/>
          <ac:spMkLst>
            <pc:docMk/>
            <pc:sldMk cId="953796587" sldId="308"/>
            <ac:spMk id="11" creationId="{3C4ECADA-69C6-925A-F9E8-C50334EA0EEA}"/>
          </ac:spMkLst>
        </pc:spChg>
        <pc:spChg chg="mod">
          <ac:chgData name="K HJ" userId="4907bd78673f6f66" providerId="Windows Live" clId="Web-{F5556737-05E8-4574-AC3B-B0E68EE592E4}" dt="2022-10-05T01:57:34.911" v="1198" actId="20577"/>
          <ac:spMkLst>
            <pc:docMk/>
            <pc:sldMk cId="953796587" sldId="308"/>
            <ac:spMk id="12" creationId="{D4432269-5EF2-3DBF-1CCB-0075D413FB10}"/>
          </ac:spMkLst>
        </pc:spChg>
        <pc:spChg chg="add mod">
          <ac:chgData name="K HJ" userId="4907bd78673f6f66" providerId="Windows Live" clId="Web-{F5556737-05E8-4574-AC3B-B0E68EE592E4}" dt="2022-10-05T01:58:04.209" v="1204" actId="20577"/>
          <ac:spMkLst>
            <pc:docMk/>
            <pc:sldMk cId="953796587" sldId="308"/>
            <ac:spMk id="13" creationId="{387EBB15-FD40-1778-744C-C7A427C0ED05}"/>
          </ac:spMkLst>
        </pc:spChg>
        <pc:spChg chg="del mod">
          <ac:chgData name="K HJ" userId="4907bd78673f6f66" providerId="Windows Live" clId="Web-{F5556737-05E8-4574-AC3B-B0E68EE592E4}" dt="2022-10-05T01:56:36.003" v="1152"/>
          <ac:spMkLst>
            <pc:docMk/>
            <pc:sldMk cId="953796587" sldId="308"/>
            <ac:spMk id="14" creationId="{9FDFA39C-7C9A-9120-2DB7-9A7160499F69}"/>
          </ac:spMkLst>
        </pc:spChg>
        <pc:spChg chg="del mod">
          <ac:chgData name="K HJ" userId="4907bd78673f6f66" providerId="Windows Live" clId="Web-{F5556737-05E8-4574-AC3B-B0E68EE592E4}" dt="2022-10-05T01:56:27.237" v="1150"/>
          <ac:spMkLst>
            <pc:docMk/>
            <pc:sldMk cId="953796587" sldId="308"/>
            <ac:spMk id="16" creationId="{A48662D4-78C2-1E78-0D2C-C50A54DC49C0}"/>
          </ac:spMkLst>
        </pc:spChg>
        <pc:picChg chg="mod">
          <ac:chgData name="K HJ" userId="4907bd78673f6f66" providerId="Windows Live" clId="Web-{F5556737-05E8-4574-AC3B-B0E68EE592E4}" dt="2022-10-05T02:00:02.274" v="1238" actId="1076"/>
          <ac:picMkLst>
            <pc:docMk/>
            <pc:sldMk cId="953796587" sldId="308"/>
            <ac:picMk id="15" creationId="{EC974A9D-221E-312F-DFE5-B9F9F11FADE8}"/>
          </ac:picMkLst>
        </pc:picChg>
        <pc:picChg chg="mod">
          <ac:chgData name="K HJ" userId="4907bd78673f6f66" providerId="Windows Live" clId="Web-{F5556737-05E8-4574-AC3B-B0E68EE592E4}" dt="2022-10-05T02:10:07.696" v="1514" actId="1076"/>
          <ac:picMkLst>
            <pc:docMk/>
            <pc:sldMk cId="953796587" sldId="308"/>
            <ac:picMk id="18" creationId="{E3F28ADF-A56F-ECEC-5A55-F25FDFD7609C}"/>
          </ac:picMkLst>
        </pc:picChg>
      </pc:sldChg>
      <pc:sldChg chg="modSp add replId">
        <pc:chgData name="K HJ" userId="4907bd78673f6f66" providerId="Windows Live" clId="Web-{F5556737-05E8-4574-AC3B-B0E68EE592E4}" dt="2022-10-05T01:53:39.780" v="953" actId="1076"/>
        <pc:sldMkLst>
          <pc:docMk/>
          <pc:sldMk cId="2284363541" sldId="310"/>
        </pc:sldMkLst>
        <pc:spChg chg="mod">
          <ac:chgData name="K HJ" userId="4907bd78673f6f66" providerId="Windows Live" clId="Web-{F5556737-05E8-4574-AC3B-B0E68EE592E4}" dt="2022-10-05T01:53:39.780" v="953" actId="1076"/>
          <ac:spMkLst>
            <pc:docMk/>
            <pc:sldMk cId="2284363541" sldId="310"/>
            <ac:spMk id="4" creationId="{779D071A-9C52-3BE5-128B-3F91D072B84E}"/>
          </ac:spMkLst>
        </pc:spChg>
        <pc:spChg chg="mod">
          <ac:chgData name="K HJ" userId="4907bd78673f6f66" providerId="Windows Live" clId="Web-{F5556737-05E8-4574-AC3B-B0E68EE592E4}" dt="2022-10-05T01:52:25.778" v="916" actId="20577"/>
          <ac:spMkLst>
            <pc:docMk/>
            <pc:sldMk cId="2284363541" sldId="310"/>
            <ac:spMk id="8" creationId="{4FDBD1C3-C225-6140-DE3F-A468563A009B}"/>
          </ac:spMkLst>
        </pc:spChg>
      </pc:sldChg>
    </pc:docChg>
  </pc:docChgLst>
  <pc:docChgLst>
    <pc:chgData name="게스트 사용자" providerId="Windows Live" clId="Web-{68E9AF35-0705-46C4-BB92-F8676CEAE813}"/>
    <pc:docChg chg="addSld delSld modSld">
      <pc:chgData name="게스트 사용자" userId="" providerId="Windows Live" clId="Web-{68E9AF35-0705-46C4-BB92-F8676CEAE813}" dt="2022-10-05T12:23:08.024" v="1401"/>
      <pc:docMkLst>
        <pc:docMk/>
      </pc:docMkLst>
      <pc:sldChg chg="addSp delSp modSp modNotes">
        <pc:chgData name="게스트 사용자" userId="" providerId="Windows Live" clId="Web-{68E9AF35-0705-46C4-BB92-F8676CEAE813}" dt="2022-10-05T12:07:37.880" v="1008"/>
        <pc:sldMkLst>
          <pc:docMk/>
          <pc:sldMk cId="823586561" sldId="339"/>
        </pc:sldMkLst>
        <pc:spChg chg="add del mod">
          <ac:chgData name="게스트 사용자" userId="" providerId="Windows Live" clId="Web-{68E9AF35-0705-46C4-BB92-F8676CEAE813}" dt="2022-10-05T11:16:52.411" v="103"/>
          <ac:spMkLst>
            <pc:docMk/>
            <pc:sldMk cId="823586561" sldId="339"/>
            <ac:spMk id="2" creationId="{20BA91A8-089E-5978-E462-25A45BF02E1E}"/>
          </ac:spMkLst>
        </pc:spChg>
        <pc:spChg chg="del mod">
          <ac:chgData name="게스트 사용자" userId="" providerId="Windows Live" clId="Web-{68E9AF35-0705-46C4-BB92-F8676CEAE813}" dt="2022-10-05T11:43:05.475" v="886"/>
          <ac:spMkLst>
            <pc:docMk/>
            <pc:sldMk cId="823586561" sldId="339"/>
            <ac:spMk id="5" creationId="{30A00D0A-7305-6918-6C83-D84214498837}"/>
          </ac:spMkLst>
        </pc:spChg>
        <pc:spChg chg="mod">
          <ac:chgData name="게스트 사용자" userId="" providerId="Windows Live" clId="Web-{68E9AF35-0705-46C4-BB92-F8676CEAE813}" dt="2022-10-05T11:47:02.668" v="951" actId="20577"/>
          <ac:spMkLst>
            <pc:docMk/>
            <pc:sldMk cId="823586561" sldId="339"/>
            <ac:spMk id="11" creationId="{3C4ECADA-69C6-925A-F9E8-C50334EA0EEA}"/>
          </ac:spMkLst>
        </pc:spChg>
        <pc:spChg chg="add mod">
          <ac:chgData name="게스트 사용자" userId="" providerId="Windows Live" clId="Web-{68E9AF35-0705-46C4-BB92-F8676CEAE813}" dt="2022-10-05T11:47:59.450" v="956" actId="1076"/>
          <ac:spMkLst>
            <pc:docMk/>
            <pc:sldMk cId="823586561" sldId="339"/>
            <ac:spMk id="17" creationId="{77D0EF99-E37C-459D-37B9-3244865BA4A1}"/>
          </ac:spMkLst>
        </pc:spChg>
        <pc:spChg chg="add del mod">
          <ac:chgData name="게스트 사용자" userId="" providerId="Windows Live" clId="Web-{68E9AF35-0705-46C4-BB92-F8676CEAE813}" dt="2022-10-05T12:02:12.030" v="972"/>
          <ac:spMkLst>
            <pc:docMk/>
            <pc:sldMk cId="823586561" sldId="339"/>
            <ac:spMk id="19" creationId="{CC14A191-36A0-2AB6-C904-518101D4C414}"/>
          </ac:spMkLst>
        </pc:spChg>
        <pc:spChg chg="add mod">
          <ac:chgData name="게스트 사용자" userId="" providerId="Windows Live" clId="Web-{68E9AF35-0705-46C4-BB92-F8676CEAE813}" dt="2022-10-05T11:42:31.256" v="864" actId="1076"/>
          <ac:spMkLst>
            <pc:docMk/>
            <pc:sldMk cId="823586561" sldId="339"/>
            <ac:spMk id="20" creationId="{05F27F78-E1D0-0A99-5957-9403E82292A0}"/>
          </ac:spMkLst>
        </pc:spChg>
        <pc:spChg chg="add del mod">
          <ac:chgData name="게스트 사용자" userId="" providerId="Windows Live" clId="Web-{68E9AF35-0705-46C4-BB92-F8676CEAE813}" dt="2022-10-05T12:07:37.880" v="1008"/>
          <ac:spMkLst>
            <pc:docMk/>
            <pc:sldMk cId="823586561" sldId="339"/>
            <ac:spMk id="21" creationId="{1585D6FC-AA24-0721-4693-FD0596334927}"/>
          </ac:spMkLst>
        </pc:spChg>
        <pc:spChg chg="add del mod">
          <ac:chgData name="게스트 사용자" userId="" providerId="Windows Live" clId="Web-{68E9AF35-0705-46C4-BB92-F8676CEAE813}" dt="2022-10-05T11:44:05.148" v="910"/>
          <ac:spMkLst>
            <pc:docMk/>
            <pc:sldMk cId="823586561" sldId="339"/>
            <ac:spMk id="22" creationId="{57DB807D-A614-583B-454B-2C49037BC4CB}"/>
          </ac:spMkLst>
        </pc:spChg>
        <pc:spChg chg="add mod">
          <ac:chgData name="게스트 사용자" userId="" providerId="Windows Live" clId="Web-{68E9AF35-0705-46C4-BB92-F8676CEAE813}" dt="2022-10-05T11:48:32.920" v="961" actId="14100"/>
          <ac:spMkLst>
            <pc:docMk/>
            <pc:sldMk cId="823586561" sldId="339"/>
            <ac:spMk id="24" creationId="{87E586FF-E765-EA03-270C-D68DAD1851F5}"/>
          </ac:spMkLst>
        </pc:spChg>
        <pc:spChg chg="mod">
          <ac:chgData name="게스트 사용자" userId="" providerId="Windows Live" clId="Web-{68E9AF35-0705-46C4-BB92-F8676CEAE813}" dt="2022-10-05T12:07:14.208" v="1007" actId="20577"/>
          <ac:spMkLst>
            <pc:docMk/>
            <pc:sldMk cId="823586561" sldId="339"/>
            <ac:spMk id="27" creationId="{1C459B2D-1513-D713-2E16-E0C5A58AC3E4}"/>
          </ac:spMkLst>
        </pc:spChg>
        <pc:picChg chg="add mod">
          <ac:chgData name="게스트 사용자" userId="" providerId="Windows Live" clId="Web-{68E9AF35-0705-46C4-BB92-F8676CEAE813}" dt="2022-10-05T11:38:29.188" v="807" actId="1076"/>
          <ac:picMkLst>
            <pc:docMk/>
            <pc:sldMk cId="823586561" sldId="339"/>
            <ac:picMk id="2" creationId="{89D10F03-CB60-491A-C1CE-E14EABAC2CBA}"/>
          </ac:picMkLst>
        </pc:picChg>
        <pc:picChg chg="add del mod">
          <ac:chgData name="게스트 사용자" userId="" providerId="Windows Live" clId="Web-{68E9AF35-0705-46C4-BB92-F8676CEAE813}" dt="2022-10-05T11:31:45.977" v="714"/>
          <ac:picMkLst>
            <pc:docMk/>
            <pc:sldMk cId="823586561" sldId="339"/>
            <ac:picMk id="7" creationId="{167D2E82-DF92-6AD8-BD9A-06234EAB6231}"/>
          </ac:picMkLst>
        </pc:picChg>
        <pc:picChg chg="add mod">
          <ac:chgData name="게스트 사용자" userId="" providerId="Windows Live" clId="Web-{68E9AF35-0705-46C4-BB92-F8676CEAE813}" dt="2022-10-05T11:38:15.954" v="800" actId="1076"/>
          <ac:picMkLst>
            <pc:docMk/>
            <pc:sldMk cId="823586561" sldId="339"/>
            <ac:picMk id="12" creationId="{AB46A045-FC92-BBEA-1AA9-1E088C29E6BC}"/>
          </ac:picMkLst>
        </pc:picChg>
        <pc:picChg chg="add mod ord">
          <ac:chgData name="게스트 사용자" userId="" providerId="Windows Live" clId="Web-{68E9AF35-0705-46C4-BB92-F8676CEAE813}" dt="2022-10-05T11:38:15.938" v="799" actId="1076"/>
          <ac:picMkLst>
            <pc:docMk/>
            <pc:sldMk cId="823586561" sldId="339"/>
            <ac:picMk id="13" creationId="{D7A98CDB-DA01-B2BD-E287-DA248DCE837E}"/>
          </ac:picMkLst>
        </pc:picChg>
        <pc:picChg chg="add mod ord">
          <ac:chgData name="게스트 사용자" userId="" providerId="Windows Live" clId="Web-{68E9AF35-0705-46C4-BB92-F8676CEAE813}" dt="2022-10-05T12:04:39.283" v="985" actId="1076"/>
          <ac:picMkLst>
            <pc:docMk/>
            <pc:sldMk cId="823586561" sldId="339"/>
            <ac:picMk id="14" creationId="{E153F65A-B676-B82C-9AE6-F0427F2CA5B0}"/>
          </ac:picMkLst>
        </pc:picChg>
        <pc:picChg chg="add mod ord">
          <ac:chgData name="게스트 사용자" userId="" providerId="Windows Live" clId="Web-{68E9AF35-0705-46C4-BB92-F8676CEAE813}" dt="2022-10-05T11:46:36.870" v="948" actId="1076"/>
          <ac:picMkLst>
            <pc:docMk/>
            <pc:sldMk cId="823586561" sldId="339"/>
            <ac:picMk id="15" creationId="{3D636D45-3CF7-F5AF-D2B9-37F7F788F233}"/>
          </ac:picMkLst>
        </pc:picChg>
        <pc:picChg chg="add mod ord">
          <ac:chgData name="게스트 사용자" userId="" providerId="Windows Live" clId="Web-{68E9AF35-0705-46C4-BB92-F8676CEAE813}" dt="2022-10-05T11:48:34.467" v="962" actId="1076"/>
          <ac:picMkLst>
            <pc:docMk/>
            <pc:sldMk cId="823586561" sldId="339"/>
            <ac:picMk id="16" creationId="{B1C8685D-4B72-60F4-2687-5384185088BE}"/>
          </ac:picMkLst>
        </pc:picChg>
        <pc:picChg chg="add mod">
          <ac:chgData name="게스트 사용자" userId="" providerId="Windows Live" clId="Web-{68E9AF35-0705-46C4-BB92-F8676CEAE813}" dt="2022-10-05T11:42:33.115" v="865" actId="1076"/>
          <ac:picMkLst>
            <pc:docMk/>
            <pc:sldMk cId="823586561" sldId="339"/>
            <ac:picMk id="18" creationId="{F4629ACB-3107-C123-70E7-893DD4443215}"/>
          </ac:picMkLst>
        </pc:picChg>
        <pc:picChg chg="del">
          <ac:chgData name="게스트 사용자" userId="" providerId="Windows Live" clId="Web-{68E9AF35-0705-46C4-BB92-F8676CEAE813}" dt="2022-10-05T11:51:16.126" v="964"/>
          <ac:picMkLst>
            <pc:docMk/>
            <pc:sldMk cId="823586561" sldId="339"/>
            <ac:picMk id="25" creationId="{54892AAB-44EE-AC50-2A13-8B4E8EAB7F42}"/>
          </ac:picMkLst>
        </pc:picChg>
      </pc:sldChg>
      <pc:sldChg chg="addSp delSp modSp modNotes">
        <pc:chgData name="게스트 사용자" userId="" providerId="Windows Live" clId="Web-{68E9AF35-0705-46C4-BB92-F8676CEAE813}" dt="2022-10-05T12:17:28.955" v="1138" actId="20577"/>
        <pc:sldMkLst>
          <pc:docMk/>
          <pc:sldMk cId="2737525876" sldId="342"/>
        </pc:sldMkLst>
        <pc:spChg chg="del">
          <ac:chgData name="게스트 사용자" userId="" providerId="Windows Live" clId="Web-{68E9AF35-0705-46C4-BB92-F8676CEAE813}" dt="2022-10-05T12:09:08.820" v="1015"/>
          <ac:spMkLst>
            <pc:docMk/>
            <pc:sldMk cId="2737525876" sldId="342"/>
            <ac:spMk id="5" creationId="{30A00D0A-7305-6918-6C83-D84214498837}"/>
          </ac:spMkLst>
        </pc:spChg>
        <pc:spChg chg="del mod">
          <ac:chgData name="게스트 사용자" userId="" providerId="Windows Live" clId="Web-{68E9AF35-0705-46C4-BB92-F8676CEAE813}" dt="2022-10-05T12:12:57.730" v="1109"/>
          <ac:spMkLst>
            <pc:docMk/>
            <pc:sldMk cId="2737525876" sldId="342"/>
            <ac:spMk id="6" creationId="{1EB04413-32EA-C3E7-2076-F2DFA29D3B72}"/>
          </ac:spMkLst>
        </pc:spChg>
        <pc:spChg chg="mod">
          <ac:chgData name="게스트 사용자" userId="" providerId="Windows Live" clId="Web-{68E9AF35-0705-46C4-BB92-F8676CEAE813}" dt="2022-10-05T12:13:21.497" v="1110" actId="1076"/>
          <ac:spMkLst>
            <pc:docMk/>
            <pc:sldMk cId="2737525876" sldId="342"/>
            <ac:spMk id="7" creationId="{F9AFCD41-9022-ABD5-F6A3-6DC1B4D39C42}"/>
          </ac:spMkLst>
        </pc:spChg>
        <pc:spChg chg="add mod">
          <ac:chgData name="게스트 사용자" userId="" providerId="Windows Live" clId="Web-{68E9AF35-0705-46C4-BB92-F8676CEAE813}" dt="2022-10-05T12:11:24.010" v="1062" actId="1076"/>
          <ac:spMkLst>
            <pc:docMk/>
            <pc:sldMk cId="2737525876" sldId="342"/>
            <ac:spMk id="12" creationId="{AFB2D78B-7193-4FD5-3664-C2BE5D32F258}"/>
          </ac:spMkLst>
        </pc:spChg>
        <pc:spChg chg="add mod">
          <ac:chgData name="게스트 사용자" userId="" providerId="Windows Live" clId="Web-{68E9AF35-0705-46C4-BB92-F8676CEAE813}" dt="2022-10-05T12:12:34.308" v="1092"/>
          <ac:spMkLst>
            <pc:docMk/>
            <pc:sldMk cId="2737525876" sldId="342"/>
            <ac:spMk id="13" creationId="{D4FE400F-B98A-B088-2862-C063BEA5BE84}"/>
          </ac:spMkLst>
        </pc:spChg>
        <pc:spChg chg="add mod">
          <ac:chgData name="게스트 사용자" userId="" providerId="Windows Live" clId="Web-{68E9AF35-0705-46C4-BB92-F8676CEAE813}" dt="2022-10-05T12:17:28.955" v="1138" actId="20577"/>
          <ac:spMkLst>
            <pc:docMk/>
            <pc:sldMk cId="2737525876" sldId="342"/>
            <ac:spMk id="14" creationId="{E77860FA-50C9-4D20-2EF0-DAA2035B1B27}"/>
          </ac:spMkLst>
        </pc:spChg>
        <pc:picChg chg="add del mod">
          <ac:chgData name="게스트 사용자" userId="" providerId="Windows Live" clId="Web-{68E9AF35-0705-46C4-BB92-F8676CEAE813}" dt="2022-10-05T12:14:28.967" v="1131"/>
          <ac:picMkLst>
            <pc:docMk/>
            <pc:sldMk cId="2737525876" sldId="342"/>
            <ac:picMk id="16" creationId="{1EC0F50D-4A88-5CE2-E235-E88480C6BE58}"/>
          </ac:picMkLst>
        </pc:picChg>
        <pc:picChg chg="add mod">
          <ac:chgData name="게스트 사용자" userId="" providerId="Windows Live" clId="Web-{68E9AF35-0705-46C4-BB92-F8676CEAE813}" dt="2022-10-05T12:14:40.139" v="1135" actId="1076"/>
          <ac:picMkLst>
            <pc:docMk/>
            <pc:sldMk cId="2737525876" sldId="342"/>
            <ac:picMk id="17" creationId="{FF9BA9C8-143F-7ABC-737E-B40420A9A98B}"/>
          </ac:picMkLst>
        </pc:picChg>
      </pc:sldChg>
      <pc:sldChg chg="addSp modSp add del modNotes">
        <pc:chgData name="게스트 사용자" userId="" providerId="Windows Live" clId="Web-{68E9AF35-0705-46C4-BB92-F8676CEAE813}" dt="2022-10-05T12:21:41.819" v="1359"/>
        <pc:sldMkLst>
          <pc:docMk/>
          <pc:sldMk cId="1584878700" sldId="344"/>
        </pc:sldMkLst>
        <pc:spChg chg="add mod">
          <ac:chgData name="게스트 사용자" userId="" providerId="Windows Live" clId="Web-{68E9AF35-0705-46C4-BB92-F8676CEAE813}" dt="2022-10-05T12:19:45.004" v="1226" actId="20577"/>
          <ac:spMkLst>
            <pc:docMk/>
            <pc:sldMk cId="1584878700" sldId="344"/>
            <ac:spMk id="6" creationId="{3BC5DF56-01A0-0F20-A751-DE4062EF8C64}"/>
          </ac:spMkLst>
        </pc:spChg>
      </pc:sldChg>
      <pc:sldChg chg="modNotes">
        <pc:chgData name="게스트 사용자" userId="" providerId="Windows Live" clId="Web-{68E9AF35-0705-46C4-BB92-F8676CEAE813}" dt="2022-10-05T12:23:08.024" v="1401"/>
        <pc:sldMkLst>
          <pc:docMk/>
          <pc:sldMk cId="3457227203" sldId="345"/>
        </pc:sldMkLst>
      </pc:sldChg>
    </pc:docChg>
  </pc:docChgLst>
  <pc:docChgLst>
    <pc:chgData name="게스트 사용자" providerId="Windows Live" clId="Web-{DC59C171-B972-4F29-BBBF-4F37BD02024B}"/>
    <pc:docChg chg="modSld">
      <pc:chgData name="게스트 사용자" userId="" providerId="Windows Live" clId="Web-{DC59C171-B972-4F29-BBBF-4F37BD02024B}" dt="2022-10-05T08:44:08.533" v="3" actId="20577"/>
      <pc:docMkLst>
        <pc:docMk/>
      </pc:docMkLst>
      <pc:sldChg chg="modSp">
        <pc:chgData name="게스트 사용자" userId="" providerId="Windows Live" clId="Web-{DC59C171-B972-4F29-BBBF-4F37BD02024B}" dt="2022-10-05T08:44:08.533" v="3" actId="20577"/>
        <pc:sldMkLst>
          <pc:docMk/>
          <pc:sldMk cId="1035804650" sldId="333"/>
        </pc:sldMkLst>
        <pc:spChg chg="mod">
          <ac:chgData name="게스트 사용자" userId="" providerId="Windows Live" clId="Web-{DC59C171-B972-4F29-BBBF-4F37BD02024B}" dt="2022-10-05T08:44:03.799" v="0" actId="20577"/>
          <ac:spMkLst>
            <pc:docMk/>
            <pc:sldMk cId="1035804650" sldId="333"/>
            <ac:spMk id="6" creationId="{D3699C7D-4D53-6A72-F19D-51686B6BB2A8}"/>
          </ac:spMkLst>
        </pc:spChg>
        <pc:spChg chg="mod">
          <ac:chgData name="게스트 사용자" userId="" providerId="Windows Live" clId="Web-{DC59C171-B972-4F29-BBBF-4F37BD02024B}" dt="2022-10-05T08:44:06.158" v="1" actId="20577"/>
          <ac:spMkLst>
            <pc:docMk/>
            <pc:sldMk cId="1035804650" sldId="333"/>
            <ac:spMk id="28" creationId="{5100930C-2D2C-1111-F600-D33BAAC93A09}"/>
          </ac:spMkLst>
        </pc:spChg>
        <pc:spChg chg="mod">
          <ac:chgData name="게스트 사용자" userId="" providerId="Windows Live" clId="Web-{DC59C171-B972-4F29-BBBF-4F37BD02024B}" dt="2022-10-05T08:44:08.533" v="3" actId="20577"/>
          <ac:spMkLst>
            <pc:docMk/>
            <pc:sldMk cId="1035804650" sldId="333"/>
            <ac:spMk id="30" creationId="{81AE21D2-1D74-00F5-A711-94E136201635}"/>
          </ac:spMkLst>
        </pc:spChg>
      </pc:sldChg>
    </pc:docChg>
  </pc:docChgLst>
  <pc:docChgLst>
    <pc:chgData name="K HJ" userId="4907bd78673f6f66" providerId="Windows Live" clId="Web-{655EFDE4-2F46-45FE-92A9-2E9B1BB1335C}"/>
    <pc:docChg chg="addSld delSld modSld">
      <pc:chgData name="K HJ" userId="4907bd78673f6f66" providerId="Windows Live" clId="Web-{655EFDE4-2F46-45FE-92A9-2E9B1BB1335C}" dt="2022-10-05T08:55:43.833" v="851"/>
      <pc:docMkLst>
        <pc:docMk/>
      </pc:docMkLst>
      <pc:sldChg chg="modSp">
        <pc:chgData name="K HJ" userId="4907bd78673f6f66" providerId="Windows Live" clId="Web-{655EFDE4-2F46-45FE-92A9-2E9B1BB1335C}" dt="2022-10-05T08:38:39.885" v="422" actId="20577"/>
        <pc:sldMkLst>
          <pc:docMk/>
          <pc:sldMk cId="139548624" sldId="264"/>
        </pc:sldMkLst>
        <pc:spChg chg="mod">
          <ac:chgData name="K HJ" userId="4907bd78673f6f66" providerId="Windows Live" clId="Web-{655EFDE4-2F46-45FE-92A9-2E9B1BB1335C}" dt="2022-10-05T08:38:39.885" v="422" actId="20577"/>
          <ac:spMkLst>
            <pc:docMk/>
            <pc:sldMk cId="139548624" sldId="264"/>
            <ac:spMk id="8" creationId="{4FDBD1C3-C225-6140-DE3F-A468563A009B}"/>
          </ac:spMkLst>
        </pc:spChg>
      </pc:sldChg>
      <pc:sldChg chg="modSp">
        <pc:chgData name="K HJ" userId="4907bd78673f6f66" providerId="Windows Live" clId="Web-{655EFDE4-2F46-45FE-92A9-2E9B1BB1335C}" dt="2022-10-05T08:38:35.963" v="420" actId="20577"/>
        <pc:sldMkLst>
          <pc:docMk/>
          <pc:sldMk cId="3159350654" sldId="275"/>
        </pc:sldMkLst>
        <pc:spChg chg="mod">
          <ac:chgData name="K HJ" userId="4907bd78673f6f66" providerId="Windows Live" clId="Web-{655EFDE4-2F46-45FE-92A9-2E9B1BB1335C}" dt="2022-10-05T08:38:35.947" v="419" actId="20577"/>
          <ac:spMkLst>
            <pc:docMk/>
            <pc:sldMk cId="3159350654" sldId="275"/>
            <ac:spMk id="8" creationId="{D34C6A3E-6840-EF2B-8590-A44625D8EFF8}"/>
          </ac:spMkLst>
        </pc:spChg>
        <pc:spChg chg="mod">
          <ac:chgData name="K HJ" userId="4907bd78673f6f66" providerId="Windows Live" clId="Web-{655EFDE4-2F46-45FE-92A9-2E9B1BB1335C}" dt="2022-10-05T08:38:35.963" v="420" actId="20577"/>
          <ac:spMkLst>
            <pc:docMk/>
            <pc:sldMk cId="3159350654" sldId="275"/>
            <ac:spMk id="9" creationId="{8483C22F-9EEF-0DD7-5887-AA5A60FDFFB7}"/>
          </ac:spMkLst>
        </pc:spChg>
      </pc:sldChg>
      <pc:sldChg chg="modSp">
        <pc:chgData name="K HJ" userId="4907bd78673f6f66" providerId="Windows Live" clId="Web-{655EFDE4-2F46-45FE-92A9-2E9B1BB1335C}" dt="2022-10-05T08:33:37.283" v="372"/>
        <pc:sldMkLst>
          <pc:docMk/>
          <pc:sldMk cId="17287604" sldId="281"/>
        </pc:sldMkLst>
        <pc:spChg chg="mod">
          <ac:chgData name="K HJ" userId="4907bd78673f6f66" providerId="Windows Live" clId="Web-{655EFDE4-2F46-45FE-92A9-2E9B1BB1335C}" dt="2022-10-05T08:33:32.440" v="371"/>
          <ac:spMkLst>
            <pc:docMk/>
            <pc:sldMk cId="17287604" sldId="281"/>
            <ac:spMk id="4" creationId="{779D071A-9C52-3BE5-128B-3F91D072B84E}"/>
          </ac:spMkLst>
        </pc:spChg>
        <pc:spChg chg="mod">
          <ac:chgData name="K HJ" userId="4907bd78673f6f66" providerId="Windows Live" clId="Web-{655EFDE4-2F46-45FE-92A9-2E9B1BB1335C}" dt="2022-10-05T08:33:37.283" v="372"/>
          <ac:spMkLst>
            <pc:docMk/>
            <pc:sldMk cId="17287604" sldId="281"/>
            <ac:spMk id="5" creationId="{2FD8C52D-CFD2-1A4C-B726-84BFFF36D782}"/>
          </ac:spMkLst>
        </pc:spChg>
        <pc:spChg chg="mod">
          <ac:chgData name="K HJ" userId="4907bd78673f6f66" providerId="Windows Live" clId="Web-{655EFDE4-2F46-45FE-92A9-2E9B1BB1335C}" dt="2022-10-05T08:33:05.486" v="365" actId="20577"/>
          <ac:spMkLst>
            <pc:docMk/>
            <pc:sldMk cId="17287604" sldId="281"/>
            <ac:spMk id="6" creationId="{A4224753-1AFD-795E-77AE-E3CA9EF9F19C}"/>
          </ac:spMkLst>
        </pc:spChg>
      </pc:sldChg>
      <pc:sldChg chg="addSp modSp addAnim delAnim modAnim">
        <pc:chgData name="K HJ" userId="4907bd78673f6f66" providerId="Windows Live" clId="Web-{655EFDE4-2F46-45FE-92A9-2E9B1BB1335C}" dt="2022-10-05T08:40:56.654" v="437" actId="1076"/>
        <pc:sldMkLst>
          <pc:docMk/>
          <pc:sldMk cId="905621918" sldId="306"/>
        </pc:sldMkLst>
        <pc:picChg chg="add mod">
          <ac:chgData name="K HJ" userId="4907bd78673f6f66" providerId="Windows Live" clId="Web-{655EFDE4-2F46-45FE-92A9-2E9B1BB1335C}" dt="2022-10-05T08:40:56.654" v="437" actId="1076"/>
          <ac:picMkLst>
            <pc:docMk/>
            <pc:sldMk cId="905621918" sldId="306"/>
            <ac:picMk id="5" creationId="{D8C28AC3-D274-8F23-0D82-A41F447F3DBC}"/>
          </ac:picMkLst>
        </pc:picChg>
      </pc:sldChg>
      <pc:sldChg chg="delSp addAnim delAnim modAnim">
        <pc:chgData name="K HJ" userId="4907bd78673f6f66" providerId="Windows Live" clId="Web-{655EFDE4-2F46-45FE-92A9-2E9B1BB1335C}" dt="2022-10-05T08:49:23.807" v="448"/>
        <pc:sldMkLst>
          <pc:docMk/>
          <pc:sldMk cId="2260126969" sldId="317"/>
        </pc:sldMkLst>
        <pc:spChg chg="del">
          <ac:chgData name="K HJ" userId="4907bd78673f6f66" providerId="Windows Live" clId="Web-{655EFDE4-2F46-45FE-92A9-2E9B1BB1335C}" dt="2022-10-05T08:49:08.182" v="442"/>
          <ac:spMkLst>
            <pc:docMk/>
            <pc:sldMk cId="2260126969" sldId="317"/>
            <ac:spMk id="18" creationId="{B8FA6625-4063-1C9A-11C3-7CC354C4B413}"/>
          </ac:spMkLst>
        </pc:spChg>
        <pc:spChg chg="del">
          <ac:chgData name="K HJ" userId="4907bd78673f6f66" providerId="Windows Live" clId="Web-{655EFDE4-2F46-45FE-92A9-2E9B1BB1335C}" dt="2022-10-05T08:49:13.573" v="445"/>
          <ac:spMkLst>
            <pc:docMk/>
            <pc:sldMk cId="2260126969" sldId="317"/>
            <ac:spMk id="19" creationId="{6B1807C6-CD16-FF33-9FD5-3BFF9A3CAFCD}"/>
          </ac:spMkLst>
        </pc:spChg>
        <pc:spChg chg="del">
          <ac:chgData name="K HJ" userId="4907bd78673f6f66" providerId="Windows Live" clId="Web-{655EFDE4-2F46-45FE-92A9-2E9B1BB1335C}" dt="2022-10-05T08:49:15.182" v="446"/>
          <ac:spMkLst>
            <pc:docMk/>
            <pc:sldMk cId="2260126969" sldId="317"/>
            <ac:spMk id="21" creationId="{74877BFC-D209-20A2-5E2A-E91EC0BC2366}"/>
          </ac:spMkLst>
        </pc:spChg>
        <pc:cxnChg chg="del">
          <ac:chgData name="K HJ" userId="4907bd78673f6f66" providerId="Windows Live" clId="Web-{655EFDE4-2F46-45FE-92A9-2E9B1BB1335C}" dt="2022-10-05T08:49:07.073" v="441"/>
          <ac:cxnSpMkLst>
            <pc:docMk/>
            <pc:sldMk cId="2260126969" sldId="317"/>
            <ac:cxnSpMk id="23" creationId="{2BB758CE-C4F9-E82F-405C-0E2224419DC2}"/>
          </ac:cxnSpMkLst>
        </pc:cxnChg>
        <pc:cxnChg chg="del">
          <ac:chgData name="K HJ" userId="4907bd78673f6f66" providerId="Windows Live" clId="Web-{655EFDE4-2F46-45FE-92A9-2E9B1BB1335C}" dt="2022-10-05T08:49:13.573" v="444"/>
          <ac:cxnSpMkLst>
            <pc:docMk/>
            <pc:sldMk cId="2260126969" sldId="317"/>
            <ac:cxnSpMk id="25" creationId="{25D32D93-C521-B8F2-74D5-F1D9B10CD5AA}"/>
          </ac:cxnSpMkLst>
        </pc:cxnChg>
        <pc:cxnChg chg="del">
          <ac:chgData name="K HJ" userId="4907bd78673f6f66" providerId="Windows Live" clId="Web-{655EFDE4-2F46-45FE-92A9-2E9B1BB1335C}" dt="2022-10-05T08:49:13.573" v="443"/>
          <ac:cxnSpMkLst>
            <pc:docMk/>
            <pc:sldMk cId="2260126969" sldId="317"/>
            <ac:cxnSpMk id="26" creationId="{8206312E-8004-DB6E-C049-72F1CB52411B}"/>
          </ac:cxnSpMkLst>
        </pc:cxnChg>
      </pc:sldChg>
      <pc:sldChg chg="del">
        <pc:chgData name="K HJ" userId="4907bd78673f6f66" providerId="Windows Live" clId="Web-{655EFDE4-2F46-45FE-92A9-2E9B1BB1335C}" dt="2022-10-05T08:40:00.043" v="429"/>
        <pc:sldMkLst>
          <pc:docMk/>
          <pc:sldMk cId="3294913750" sldId="327"/>
        </pc:sldMkLst>
      </pc:sldChg>
      <pc:sldChg chg="del">
        <pc:chgData name="K HJ" userId="4907bd78673f6f66" providerId="Windows Live" clId="Web-{655EFDE4-2F46-45FE-92A9-2E9B1BB1335C}" dt="2022-10-05T08:31:57.609" v="356"/>
        <pc:sldMkLst>
          <pc:docMk/>
          <pc:sldMk cId="2297139176" sldId="329"/>
        </pc:sldMkLst>
      </pc:sldChg>
      <pc:sldChg chg="addAnim modAnim">
        <pc:chgData name="K HJ" userId="4907bd78673f6f66" providerId="Windows Live" clId="Web-{655EFDE4-2F46-45FE-92A9-2E9B1BB1335C}" dt="2022-10-05T08:31:54.359" v="355"/>
        <pc:sldMkLst>
          <pc:docMk/>
          <pc:sldMk cId="404719061" sldId="330"/>
        </pc:sldMkLst>
      </pc:sldChg>
      <pc:sldChg chg="addSp delSp modSp modNotes">
        <pc:chgData name="K HJ" userId="4907bd78673f6f66" providerId="Windows Live" clId="Web-{655EFDE4-2F46-45FE-92A9-2E9B1BB1335C}" dt="2022-10-05T08:31:37.233" v="353" actId="20577"/>
        <pc:sldMkLst>
          <pc:docMk/>
          <pc:sldMk cId="1035804650" sldId="333"/>
        </pc:sldMkLst>
        <pc:spChg chg="del mod">
          <ac:chgData name="K HJ" userId="4907bd78673f6f66" providerId="Windows Live" clId="Web-{655EFDE4-2F46-45FE-92A9-2E9B1BB1335C}" dt="2022-10-05T08:30:30.794" v="323"/>
          <ac:spMkLst>
            <pc:docMk/>
            <pc:sldMk cId="1035804650" sldId="333"/>
            <ac:spMk id="4" creationId="{9714BF4F-3B6A-2525-51BA-9177C6875444}"/>
          </ac:spMkLst>
        </pc:spChg>
        <pc:spChg chg="mod">
          <ac:chgData name="K HJ" userId="4907bd78673f6f66" providerId="Windows Live" clId="Web-{655EFDE4-2F46-45FE-92A9-2E9B1BB1335C}" dt="2022-10-05T08:26:19.397" v="29" actId="1076"/>
          <ac:spMkLst>
            <pc:docMk/>
            <pc:sldMk cId="1035804650" sldId="333"/>
            <ac:spMk id="5" creationId="{ACB657AF-3411-4502-9EFA-CCDEEEB8B473}"/>
          </ac:spMkLst>
        </pc:spChg>
        <pc:spChg chg="mod">
          <ac:chgData name="K HJ" userId="4907bd78673f6f66" providerId="Windows Live" clId="Web-{655EFDE4-2F46-45FE-92A9-2E9B1BB1335C}" dt="2022-10-05T08:26:19.350" v="26" actId="1076"/>
          <ac:spMkLst>
            <pc:docMk/>
            <pc:sldMk cId="1035804650" sldId="333"/>
            <ac:spMk id="6" creationId="{D3699C7D-4D53-6A72-F19D-51686B6BB2A8}"/>
          </ac:spMkLst>
        </pc:spChg>
        <pc:spChg chg="add mod">
          <ac:chgData name="K HJ" userId="4907bd78673f6f66" providerId="Windows Live" clId="Web-{655EFDE4-2F46-45FE-92A9-2E9B1BB1335C}" dt="2022-10-05T08:30:39.795" v="336" actId="20577"/>
          <ac:spMkLst>
            <pc:docMk/>
            <pc:sldMk cId="1035804650" sldId="333"/>
            <ac:spMk id="13" creationId="{3CD28643-5E3D-855B-B916-833D7FF98EAE}"/>
          </ac:spMkLst>
        </pc:spChg>
        <pc:spChg chg="mod">
          <ac:chgData name="K HJ" userId="4907bd78673f6f66" providerId="Windows Live" clId="Web-{655EFDE4-2F46-45FE-92A9-2E9B1BB1335C}" dt="2022-10-05T08:26:19.335" v="25" actId="1076"/>
          <ac:spMkLst>
            <pc:docMk/>
            <pc:sldMk cId="1035804650" sldId="333"/>
            <ac:spMk id="20" creationId="{F747BDE4-625C-E8EF-8F79-AE9CAC3EFBAE}"/>
          </ac:spMkLst>
        </pc:spChg>
        <pc:spChg chg="mod">
          <ac:chgData name="K HJ" userId="4907bd78673f6f66" providerId="Windows Live" clId="Web-{655EFDE4-2F46-45FE-92A9-2E9B1BB1335C}" dt="2022-10-05T08:31:30.499" v="351" actId="20577"/>
          <ac:spMkLst>
            <pc:docMk/>
            <pc:sldMk cId="1035804650" sldId="333"/>
            <ac:spMk id="27" creationId="{7EDDC9FE-3DC9-6F13-6C22-2E750FF55EC4}"/>
          </ac:spMkLst>
        </pc:spChg>
        <pc:spChg chg="mod">
          <ac:chgData name="K HJ" userId="4907bd78673f6f66" providerId="Windows Live" clId="Web-{655EFDE4-2F46-45FE-92A9-2E9B1BB1335C}" dt="2022-10-05T08:26:19.382" v="28" actId="1076"/>
          <ac:spMkLst>
            <pc:docMk/>
            <pc:sldMk cId="1035804650" sldId="333"/>
            <ac:spMk id="28" creationId="{5100930C-2D2C-1111-F600-D33BAAC93A09}"/>
          </ac:spMkLst>
        </pc:spChg>
        <pc:spChg chg="mod">
          <ac:chgData name="K HJ" userId="4907bd78673f6f66" providerId="Windows Live" clId="Web-{655EFDE4-2F46-45FE-92A9-2E9B1BB1335C}" dt="2022-10-05T08:31:37.233" v="353" actId="20577"/>
          <ac:spMkLst>
            <pc:docMk/>
            <pc:sldMk cId="1035804650" sldId="333"/>
            <ac:spMk id="30" creationId="{81AE21D2-1D74-00F5-A711-94E136201635}"/>
          </ac:spMkLst>
        </pc:spChg>
        <pc:spChg chg="mod">
          <ac:chgData name="K HJ" userId="4907bd78673f6f66" providerId="Windows Live" clId="Web-{655EFDE4-2F46-45FE-92A9-2E9B1BB1335C}" dt="2022-10-05T08:31:04.155" v="339" actId="1076"/>
          <ac:spMkLst>
            <pc:docMk/>
            <pc:sldMk cId="1035804650" sldId="333"/>
            <ac:spMk id="31" creationId="{FD0DA152-6113-0175-B9FC-FC1F7446DB47}"/>
          </ac:spMkLst>
        </pc:spChg>
        <pc:picChg chg="mod">
          <ac:chgData name="K HJ" userId="4907bd78673f6f66" providerId="Windows Live" clId="Web-{655EFDE4-2F46-45FE-92A9-2E9B1BB1335C}" dt="2022-10-05T08:26:07.866" v="24" actId="1076"/>
          <ac:picMkLst>
            <pc:docMk/>
            <pc:sldMk cId="1035804650" sldId="333"/>
            <ac:picMk id="7" creationId="{97BAC587-BE2C-287F-07E4-AD3DED6CAB02}"/>
          </ac:picMkLst>
        </pc:picChg>
        <pc:picChg chg="mod">
          <ac:chgData name="K HJ" userId="4907bd78673f6f66" providerId="Windows Live" clId="Web-{655EFDE4-2F46-45FE-92A9-2E9B1BB1335C}" dt="2022-10-05T08:26:07.850" v="23" actId="1076"/>
          <ac:picMkLst>
            <pc:docMk/>
            <pc:sldMk cId="1035804650" sldId="333"/>
            <ac:picMk id="12" creationId="{3CF8AAB0-BBA2-EB18-CFC7-434EF3AB1C6B}"/>
          </ac:picMkLst>
        </pc:picChg>
      </pc:sldChg>
      <pc:sldChg chg="del">
        <pc:chgData name="K HJ" userId="4907bd78673f6f66" providerId="Windows Live" clId="Web-{655EFDE4-2F46-45FE-92A9-2E9B1BB1335C}" dt="2022-10-05T08:39:34.339" v="423"/>
        <pc:sldMkLst>
          <pc:docMk/>
          <pc:sldMk cId="3059416563" sldId="334"/>
        </pc:sldMkLst>
      </pc:sldChg>
      <pc:sldChg chg="del">
        <pc:chgData name="K HJ" userId="4907bd78673f6f66" providerId="Windows Live" clId="Web-{655EFDE4-2F46-45FE-92A9-2E9B1BB1335C}" dt="2022-10-05T08:52:01.280" v="540"/>
        <pc:sldMkLst>
          <pc:docMk/>
          <pc:sldMk cId="3248243286" sldId="335"/>
        </pc:sldMkLst>
      </pc:sldChg>
      <pc:sldChg chg="delSp add replId delAnim modAnim">
        <pc:chgData name="K HJ" userId="4907bd78673f6f66" providerId="Windows Live" clId="Web-{655EFDE4-2F46-45FE-92A9-2E9B1BB1335C}" dt="2022-10-05T08:52:27.843" v="554"/>
        <pc:sldMkLst>
          <pc:docMk/>
          <pc:sldMk cId="2511954778" sldId="336"/>
        </pc:sldMkLst>
        <pc:spChg chg="del">
          <ac:chgData name="K HJ" userId="4907bd78673f6f66" providerId="Windows Live" clId="Web-{655EFDE4-2F46-45FE-92A9-2E9B1BB1335C}" dt="2022-10-05T08:52:26" v="553"/>
          <ac:spMkLst>
            <pc:docMk/>
            <pc:sldMk cId="2511954778" sldId="336"/>
            <ac:spMk id="18" creationId="{B8FA6625-4063-1C9A-11C3-7CC354C4B413}"/>
          </ac:spMkLst>
        </pc:spChg>
        <pc:spChg chg="del">
          <ac:chgData name="K HJ" userId="4907bd78673f6f66" providerId="Windows Live" clId="Web-{655EFDE4-2F46-45FE-92A9-2E9B1BB1335C}" dt="2022-10-05T08:52:26" v="552"/>
          <ac:spMkLst>
            <pc:docMk/>
            <pc:sldMk cId="2511954778" sldId="336"/>
            <ac:spMk id="19" creationId="{6B1807C6-CD16-FF33-9FD5-3BFF9A3CAFCD}"/>
          </ac:spMkLst>
        </pc:spChg>
        <pc:spChg chg="del">
          <ac:chgData name="K HJ" userId="4907bd78673f6f66" providerId="Windows Live" clId="Web-{655EFDE4-2F46-45FE-92A9-2E9B1BB1335C}" dt="2022-10-05T08:52:27.843" v="554"/>
          <ac:spMkLst>
            <pc:docMk/>
            <pc:sldMk cId="2511954778" sldId="336"/>
            <ac:spMk id="21" creationId="{74877BFC-D209-20A2-5E2A-E91EC0BC2366}"/>
          </ac:spMkLst>
        </pc:spChg>
        <pc:cxnChg chg="del">
          <ac:chgData name="K HJ" userId="4907bd78673f6f66" providerId="Windows Live" clId="Web-{655EFDE4-2F46-45FE-92A9-2E9B1BB1335C}" dt="2022-10-05T08:52:26" v="551"/>
          <ac:cxnSpMkLst>
            <pc:docMk/>
            <pc:sldMk cId="2511954778" sldId="336"/>
            <ac:cxnSpMk id="23" creationId="{2BB758CE-C4F9-E82F-405C-0E2224419DC2}"/>
          </ac:cxnSpMkLst>
        </pc:cxnChg>
        <pc:cxnChg chg="del">
          <ac:chgData name="K HJ" userId="4907bd78673f6f66" providerId="Windows Live" clId="Web-{655EFDE4-2F46-45FE-92A9-2E9B1BB1335C}" dt="2022-10-05T08:52:26" v="550"/>
          <ac:cxnSpMkLst>
            <pc:docMk/>
            <pc:sldMk cId="2511954778" sldId="336"/>
            <ac:cxnSpMk id="25" creationId="{25D32D93-C521-B8F2-74D5-F1D9B10CD5AA}"/>
          </ac:cxnSpMkLst>
        </pc:cxnChg>
        <pc:cxnChg chg="del">
          <ac:chgData name="K HJ" userId="4907bd78673f6f66" providerId="Windows Live" clId="Web-{655EFDE4-2F46-45FE-92A9-2E9B1BB1335C}" dt="2022-10-05T08:52:26" v="549"/>
          <ac:cxnSpMkLst>
            <pc:docMk/>
            <pc:sldMk cId="2511954778" sldId="336"/>
            <ac:cxnSpMk id="26" creationId="{8206312E-8004-DB6E-C049-72F1CB52411B}"/>
          </ac:cxnSpMkLst>
        </pc:cxnChg>
      </pc:sldChg>
      <pc:sldChg chg="add del replId">
        <pc:chgData name="K HJ" userId="4907bd78673f6f66" providerId="Windows Live" clId="Web-{655EFDE4-2F46-45FE-92A9-2E9B1BB1335C}" dt="2022-10-05T08:51:58.936" v="538"/>
        <pc:sldMkLst>
          <pc:docMk/>
          <pc:sldMk cId="1937816929" sldId="337"/>
        </pc:sldMkLst>
      </pc:sldChg>
      <pc:sldChg chg="add del replId">
        <pc:chgData name="K HJ" userId="4907bd78673f6f66" providerId="Windows Live" clId="Web-{655EFDE4-2F46-45FE-92A9-2E9B1BB1335C}" dt="2022-10-05T08:52:00.218" v="539"/>
        <pc:sldMkLst>
          <pc:docMk/>
          <pc:sldMk cId="676434051" sldId="338"/>
        </pc:sldMkLst>
      </pc:sldChg>
      <pc:sldChg chg="addSp delSp add replId delAnim modAnim modNotes">
        <pc:chgData name="K HJ" userId="4907bd78673f6f66" providerId="Windows Live" clId="Web-{655EFDE4-2F46-45FE-92A9-2E9B1BB1335C}" dt="2022-10-05T08:51:05.451" v="530"/>
        <pc:sldMkLst>
          <pc:docMk/>
          <pc:sldMk cId="823586561" sldId="339"/>
        </pc:sldMkLst>
        <pc:spChg chg="add">
          <ac:chgData name="K HJ" userId="4907bd78673f6f66" providerId="Windows Live" clId="Web-{655EFDE4-2F46-45FE-92A9-2E9B1BB1335C}" dt="2022-10-05T08:50:22.325" v="451"/>
          <ac:spMkLst>
            <pc:docMk/>
            <pc:sldMk cId="823586561" sldId="339"/>
            <ac:spMk id="2" creationId="{C5CDE089-8229-4F86-A5F9-B8ED5FB86A6C}"/>
          </ac:spMkLst>
        </pc:spChg>
        <pc:spChg chg="add">
          <ac:chgData name="K HJ" userId="4907bd78673f6f66" providerId="Windows Live" clId="Web-{655EFDE4-2F46-45FE-92A9-2E9B1BB1335C}" dt="2022-10-05T08:50:31.950" v="452"/>
          <ac:spMkLst>
            <pc:docMk/>
            <pc:sldMk cId="823586561" sldId="339"/>
            <ac:spMk id="5" creationId="{30A00D0A-7305-6918-6C83-D84214498837}"/>
          </ac:spMkLst>
        </pc:spChg>
        <pc:spChg chg="del">
          <ac:chgData name="K HJ" userId="4907bd78673f6f66" providerId="Windows Live" clId="Web-{655EFDE4-2F46-45FE-92A9-2E9B1BB1335C}" dt="2022-10-05T08:50:11.777" v="450"/>
          <ac:spMkLst>
            <pc:docMk/>
            <pc:sldMk cId="823586561" sldId="339"/>
            <ac:spMk id="17" creationId="{EB2B265D-80E0-9C06-5608-78BD99A18ADB}"/>
          </ac:spMkLst>
        </pc:spChg>
      </pc:sldChg>
      <pc:sldChg chg="add replId modNotes">
        <pc:chgData name="K HJ" userId="4907bd78673f6f66" providerId="Windows Live" clId="Web-{655EFDE4-2F46-45FE-92A9-2E9B1BB1335C}" dt="2022-10-05T08:53:32.486" v="701"/>
        <pc:sldMkLst>
          <pc:docMk/>
          <pc:sldMk cId="230169498" sldId="340"/>
        </pc:sldMkLst>
      </pc:sldChg>
      <pc:sldChg chg="add del replId">
        <pc:chgData name="K HJ" userId="4907bd78673f6f66" providerId="Windows Live" clId="Web-{655EFDE4-2F46-45FE-92A9-2E9B1BB1335C}" dt="2022-10-05T08:52:05.624" v="542"/>
        <pc:sldMkLst>
          <pc:docMk/>
          <pc:sldMk cId="2587901717" sldId="340"/>
        </pc:sldMkLst>
      </pc:sldChg>
      <pc:sldChg chg="delSp add replId">
        <pc:chgData name="K HJ" userId="4907bd78673f6f66" providerId="Windows Live" clId="Web-{655EFDE4-2F46-45FE-92A9-2E9B1BB1335C}" dt="2022-10-05T08:52:34.031" v="558"/>
        <pc:sldMkLst>
          <pc:docMk/>
          <pc:sldMk cId="2846145059" sldId="341"/>
        </pc:sldMkLst>
        <pc:spChg chg="del">
          <ac:chgData name="K HJ" userId="4907bd78673f6f66" providerId="Windows Live" clId="Web-{655EFDE4-2F46-45FE-92A9-2E9B1BB1335C}" dt="2022-10-05T08:52:32.172" v="557"/>
          <ac:spMkLst>
            <pc:docMk/>
            <pc:sldMk cId="2846145059" sldId="341"/>
            <ac:spMk id="19" creationId="{6B1807C6-CD16-FF33-9FD5-3BFF9A3CAFCD}"/>
          </ac:spMkLst>
        </pc:spChg>
        <pc:spChg chg="del">
          <ac:chgData name="K HJ" userId="4907bd78673f6f66" providerId="Windows Live" clId="Web-{655EFDE4-2F46-45FE-92A9-2E9B1BB1335C}" dt="2022-10-05T08:52:32.172" v="556"/>
          <ac:spMkLst>
            <pc:docMk/>
            <pc:sldMk cId="2846145059" sldId="341"/>
            <ac:spMk id="21" creationId="{74877BFC-D209-20A2-5E2A-E91EC0BC2366}"/>
          </ac:spMkLst>
        </pc:spChg>
        <pc:cxnChg chg="del">
          <ac:chgData name="K HJ" userId="4907bd78673f6f66" providerId="Windows Live" clId="Web-{655EFDE4-2F46-45FE-92A9-2E9B1BB1335C}" dt="2022-10-05T08:52:34.031" v="558"/>
          <ac:cxnSpMkLst>
            <pc:docMk/>
            <pc:sldMk cId="2846145059" sldId="341"/>
            <ac:cxnSpMk id="25" creationId="{25D32D93-C521-B8F2-74D5-F1D9B10CD5AA}"/>
          </ac:cxnSpMkLst>
        </pc:cxnChg>
        <pc:cxnChg chg="del">
          <ac:chgData name="K HJ" userId="4907bd78673f6f66" providerId="Windows Live" clId="Web-{655EFDE4-2F46-45FE-92A9-2E9B1BB1335C}" dt="2022-10-05T08:52:32.172" v="555"/>
          <ac:cxnSpMkLst>
            <pc:docMk/>
            <pc:sldMk cId="2846145059" sldId="341"/>
            <ac:cxnSpMk id="26" creationId="{8206312E-8004-DB6E-C049-72F1CB52411B}"/>
          </ac:cxnSpMkLst>
        </pc:cxnChg>
      </pc:sldChg>
      <pc:sldChg chg="add replId modNotes">
        <pc:chgData name="K HJ" userId="4907bd78673f6f66" providerId="Windows Live" clId="Web-{655EFDE4-2F46-45FE-92A9-2E9B1BB1335C}" dt="2022-10-05T08:54:53.941" v="720"/>
        <pc:sldMkLst>
          <pc:docMk/>
          <pc:sldMk cId="2737525876" sldId="342"/>
        </pc:sldMkLst>
      </pc:sldChg>
      <pc:sldChg chg="delSp add replId">
        <pc:chgData name="K HJ" userId="4907bd78673f6f66" providerId="Windows Live" clId="Web-{655EFDE4-2F46-45FE-92A9-2E9B1BB1335C}" dt="2022-10-05T08:53:36.111" v="703"/>
        <pc:sldMkLst>
          <pc:docMk/>
          <pc:sldMk cId="1928810210" sldId="343"/>
        </pc:sldMkLst>
        <pc:spChg chg="del">
          <ac:chgData name="K HJ" userId="4907bd78673f6f66" providerId="Windows Live" clId="Web-{655EFDE4-2F46-45FE-92A9-2E9B1BB1335C}" dt="2022-10-05T08:53:36.111" v="703"/>
          <ac:spMkLst>
            <pc:docMk/>
            <pc:sldMk cId="1928810210" sldId="343"/>
            <ac:spMk id="21" creationId="{74877BFC-D209-20A2-5E2A-E91EC0BC2366}"/>
          </ac:spMkLst>
        </pc:spChg>
        <pc:cxnChg chg="del">
          <ac:chgData name="K HJ" userId="4907bd78673f6f66" providerId="Windows Live" clId="Web-{655EFDE4-2F46-45FE-92A9-2E9B1BB1335C}" dt="2022-10-05T08:53:36.111" v="702"/>
          <ac:cxnSpMkLst>
            <pc:docMk/>
            <pc:sldMk cId="1928810210" sldId="343"/>
            <ac:cxnSpMk id="26" creationId="{8206312E-8004-DB6E-C049-72F1CB52411B}"/>
          </ac:cxnSpMkLst>
        </pc:cxnChg>
      </pc:sldChg>
      <pc:sldChg chg="delSp add replId modNotes">
        <pc:chgData name="K HJ" userId="4907bd78673f6f66" providerId="Windows Live" clId="Web-{655EFDE4-2F46-45FE-92A9-2E9B1BB1335C}" dt="2022-10-05T08:55:43.833" v="851"/>
        <pc:sldMkLst>
          <pc:docMk/>
          <pc:sldMk cId="1584878700" sldId="344"/>
        </pc:sldMkLst>
        <pc:spChg chg="del">
          <ac:chgData name="K HJ" userId="4907bd78673f6f66" providerId="Windows Live" clId="Web-{655EFDE4-2F46-45FE-92A9-2E9B1BB1335C}" dt="2022-10-05T08:55:43.833" v="851"/>
          <ac:spMkLst>
            <pc:docMk/>
            <pc:sldMk cId="1584878700" sldId="344"/>
            <ac:spMk id="5" creationId="{30A00D0A-7305-6918-6C83-D84214498837}"/>
          </ac:spMkLst>
        </pc:spChg>
      </pc:sldChg>
      <pc:sldChg chg="add replId">
        <pc:chgData name="K HJ" userId="4907bd78673f6f66" providerId="Windows Live" clId="Web-{655EFDE4-2F46-45FE-92A9-2E9B1BB1335C}" dt="2022-10-05T08:52:16.249" v="548"/>
        <pc:sldMkLst>
          <pc:docMk/>
          <pc:sldMk cId="3457227203" sldId="345"/>
        </pc:sldMkLst>
      </pc:sldChg>
    </pc:docChg>
  </pc:docChgLst>
  <pc:docChgLst>
    <pc:chgData name="게스트 사용자" providerId="Windows Live" clId="Web-{EA53249E-874F-41F6-BC19-6DFA41CB6939}"/>
    <pc:docChg chg="addSld delSld modSld sldOrd">
      <pc:chgData name="게스트 사용자" userId="" providerId="Windows Live" clId="Web-{EA53249E-874F-41F6-BC19-6DFA41CB6939}" dt="2022-10-05T04:19:44.185" v="1815" actId="14100"/>
      <pc:docMkLst>
        <pc:docMk/>
      </pc:docMkLst>
      <pc:sldChg chg="modSp">
        <pc:chgData name="게스트 사용자" userId="" providerId="Windows Live" clId="Web-{EA53249E-874F-41F6-BC19-6DFA41CB6939}" dt="2022-10-05T01:39:00.666" v="465" actId="1076"/>
        <pc:sldMkLst>
          <pc:docMk/>
          <pc:sldMk cId="139548624" sldId="264"/>
        </pc:sldMkLst>
        <pc:spChg chg="mod">
          <ac:chgData name="게스트 사용자" userId="" providerId="Windows Live" clId="Web-{EA53249E-874F-41F6-BC19-6DFA41CB6939}" dt="2022-10-05T01:39:00.666" v="465" actId="1076"/>
          <ac:spMkLst>
            <pc:docMk/>
            <pc:sldMk cId="139548624" sldId="264"/>
            <ac:spMk id="4" creationId="{779D071A-9C52-3BE5-128B-3F91D072B84E}"/>
          </ac:spMkLst>
        </pc:spChg>
        <pc:spChg chg="mod">
          <ac:chgData name="게스트 사용자" userId="" providerId="Windows Live" clId="Web-{EA53249E-874F-41F6-BC19-6DFA41CB6939}" dt="2022-10-05T01:38:52.869" v="438" actId="1076"/>
          <ac:spMkLst>
            <pc:docMk/>
            <pc:sldMk cId="139548624" sldId="264"/>
            <ac:spMk id="8" creationId="{4FDBD1C3-C225-6140-DE3F-A468563A009B}"/>
          </ac:spMkLst>
        </pc:spChg>
      </pc:sldChg>
      <pc:sldChg chg="ord">
        <pc:chgData name="게스트 사용자" userId="" providerId="Windows Live" clId="Web-{EA53249E-874F-41F6-BC19-6DFA41CB6939}" dt="2022-10-05T01:41:46.872" v="535"/>
        <pc:sldMkLst>
          <pc:docMk/>
          <pc:sldMk cId="2261536459" sldId="267"/>
        </pc:sldMkLst>
      </pc:sldChg>
      <pc:sldChg chg="modSp">
        <pc:chgData name="게스트 사용자" userId="" providerId="Windows Live" clId="Web-{EA53249E-874F-41F6-BC19-6DFA41CB6939}" dt="2022-10-05T01:38:41.650" v="432" actId="1076"/>
        <pc:sldMkLst>
          <pc:docMk/>
          <pc:sldMk cId="3641560976" sldId="269"/>
        </pc:sldMkLst>
        <pc:spChg chg="mod">
          <ac:chgData name="게스트 사용자" userId="" providerId="Windows Live" clId="Web-{EA53249E-874F-41F6-BC19-6DFA41CB6939}" dt="2022-10-05T01:38:29.228" v="426" actId="20577"/>
          <ac:spMkLst>
            <pc:docMk/>
            <pc:sldMk cId="3641560976" sldId="269"/>
            <ac:spMk id="4" creationId="{779D071A-9C52-3BE5-128B-3F91D072B84E}"/>
          </ac:spMkLst>
        </pc:spChg>
        <pc:spChg chg="mod">
          <ac:chgData name="게스트 사용자" userId="" providerId="Windows Live" clId="Web-{EA53249E-874F-41F6-BC19-6DFA41CB6939}" dt="2022-10-05T01:38:41.650" v="432" actId="1076"/>
          <ac:spMkLst>
            <pc:docMk/>
            <pc:sldMk cId="3641560976" sldId="269"/>
            <ac:spMk id="8" creationId="{4FDBD1C3-C225-6140-DE3F-A468563A009B}"/>
          </ac:spMkLst>
        </pc:spChg>
      </pc:sldChg>
      <pc:sldChg chg="modSp">
        <pc:chgData name="게스트 사용자" userId="" providerId="Windows Live" clId="Web-{EA53249E-874F-41F6-BC19-6DFA41CB6939}" dt="2022-10-05T01:23:44.272" v="187" actId="20577"/>
        <pc:sldMkLst>
          <pc:docMk/>
          <pc:sldMk cId="2020816452" sldId="274"/>
        </pc:sldMkLst>
        <pc:spChg chg="mod">
          <ac:chgData name="게스트 사용자" userId="" providerId="Windows Live" clId="Web-{EA53249E-874F-41F6-BC19-6DFA41CB6939}" dt="2022-10-05T01:23:44.272" v="187" actId="20577"/>
          <ac:spMkLst>
            <pc:docMk/>
            <pc:sldMk cId="2020816452" sldId="274"/>
            <ac:spMk id="4" creationId="{779D071A-9C52-3BE5-128B-3F91D072B84E}"/>
          </ac:spMkLst>
        </pc:spChg>
      </pc:sldChg>
      <pc:sldChg chg="modSp">
        <pc:chgData name="게스트 사용자" userId="" providerId="Windows Live" clId="Web-{EA53249E-874F-41F6-BC19-6DFA41CB6939}" dt="2022-10-05T01:39:15.354" v="485" actId="20577"/>
        <pc:sldMkLst>
          <pc:docMk/>
          <pc:sldMk cId="3159350654" sldId="275"/>
        </pc:sldMkLst>
        <pc:spChg chg="mod">
          <ac:chgData name="게스트 사용자" userId="" providerId="Windows Live" clId="Web-{EA53249E-874F-41F6-BC19-6DFA41CB6939}" dt="2022-10-05T01:39:11.072" v="484" actId="20577"/>
          <ac:spMkLst>
            <pc:docMk/>
            <pc:sldMk cId="3159350654" sldId="275"/>
            <ac:spMk id="4" creationId="{9714BF4F-3B6A-2525-51BA-9177C6875444}"/>
          </ac:spMkLst>
        </pc:spChg>
        <pc:spChg chg="mod">
          <ac:chgData name="게스트 사용자" userId="" providerId="Windows Live" clId="Web-{EA53249E-874F-41F6-BC19-6DFA41CB6939}" dt="2022-10-05T01:39:15.354" v="485" actId="20577"/>
          <ac:spMkLst>
            <pc:docMk/>
            <pc:sldMk cId="3159350654" sldId="275"/>
            <ac:spMk id="9" creationId="{8483C22F-9EEF-0DD7-5887-AA5A60FDFFB7}"/>
          </ac:spMkLst>
        </pc:spChg>
      </pc:sldChg>
      <pc:sldChg chg="addSp modSp">
        <pc:chgData name="게스트 사용자" userId="" providerId="Windows Live" clId="Web-{EA53249E-874F-41F6-BC19-6DFA41CB6939}" dt="2022-10-05T01:23:30.178" v="161" actId="20577"/>
        <pc:sldMkLst>
          <pc:docMk/>
          <pc:sldMk cId="160490374" sldId="280"/>
        </pc:sldMkLst>
        <pc:spChg chg="mod">
          <ac:chgData name="게스트 사용자" userId="" providerId="Windows Live" clId="Web-{EA53249E-874F-41F6-BC19-6DFA41CB6939}" dt="2022-10-05T01:23:30.178" v="161" actId="20577"/>
          <ac:spMkLst>
            <pc:docMk/>
            <pc:sldMk cId="160490374" sldId="280"/>
            <ac:spMk id="3" creationId="{B8021715-31C5-01AD-6989-8E7124058B3D}"/>
          </ac:spMkLst>
        </pc:spChg>
        <pc:spChg chg="mod">
          <ac:chgData name="게스트 사용자" userId="" providerId="Windows Live" clId="Web-{EA53249E-874F-41F6-BC19-6DFA41CB6939}" dt="2022-10-05T01:22:42.084" v="149" actId="14100"/>
          <ac:spMkLst>
            <pc:docMk/>
            <pc:sldMk cId="160490374" sldId="280"/>
            <ac:spMk id="5" creationId="{5A055F8E-19AC-4034-CA62-A13B0097C21C}"/>
          </ac:spMkLst>
        </pc:spChg>
        <pc:spChg chg="mod">
          <ac:chgData name="게스트 사용자" userId="" providerId="Windows Live" clId="Web-{EA53249E-874F-41F6-BC19-6DFA41CB6939}" dt="2022-10-05T01:20:42.706" v="80" actId="20577"/>
          <ac:spMkLst>
            <pc:docMk/>
            <pc:sldMk cId="160490374" sldId="280"/>
            <ac:spMk id="21" creationId="{F187EC34-EA8A-B05F-E183-1B6B76F1A74E}"/>
          </ac:spMkLst>
        </pc:spChg>
        <pc:spChg chg="mod">
          <ac:chgData name="게스트 사용자" userId="" providerId="Windows Live" clId="Web-{EA53249E-874F-41F6-BC19-6DFA41CB6939}" dt="2022-10-05T01:21:57.067" v="93" actId="20577"/>
          <ac:spMkLst>
            <pc:docMk/>
            <pc:sldMk cId="160490374" sldId="280"/>
            <ac:spMk id="24" creationId="{8654A023-30A7-C77B-66A1-9F6EE8D4A25D}"/>
          </ac:spMkLst>
        </pc:spChg>
        <pc:spChg chg="mod">
          <ac:chgData name="게스트 사용자" userId="" providerId="Windows Live" clId="Web-{EA53249E-874F-41F6-BC19-6DFA41CB6939}" dt="2022-10-05T01:22:21.099" v="118" actId="20577"/>
          <ac:spMkLst>
            <pc:docMk/>
            <pc:sldMk cId="160490374" sldId="280"/>
            <ac:spMk id="27" creationId="{9B154141-DC8E-551D-737C-7C9F430A9CC1}"/>
          </ac:spMkLst>
        </pc:spChg>
        <pc:grpChg chg="add mod">
          <ac:chgData name="게스트 사용자" userId="" providerId="Windows Live" clId="Web-{EA53249E-874F-41F6-BC19-6DFA41CB6939}" dt="2022-10-05T01:23:20.006" v="156" actId="1076"/>
          <ac:grpSpMkLst>
            <pc:docMk/>
            <pc:sldMk cId="160490374" sldId="280"/>
            <ac:grpSpMk id="2" creationId="{DA72A9B4-B482-0C18-5248-1EB34A224EC3}"/>
          </ac:grpSpMkLst>
        </pc:grpChg>
        <pc:grpChg chg="mod">
          <ac:chgData name="게스트 사용자" userId="" providerId="Windows Live" clId="Web-{EA53249E-874F-41F6-BC19-6DFA41CB6939}" dt="2022-10-05T01:23:00.506" v="153" actId="1076"/>
          <ac:grpSpMkLst>
            <pc:docMk/>
            <pc:sldMk cId="160490374" sldId="280"/>
            <ac:grpSpMk id="19" creationId="{7BBFF29A-C2F4-2B62-2FEA-A08DD19BC426}"/>
          </ac:grpSpMkLst>
        </pc:grpChg>
        <pc:grpChg chg="mod">
          <ac:chgData name="게스트 사용자" userId="" providerId="Windows Live" clId="Web-{EA53249E-874F-41F6-BC19-6DFA41CB6939}" dt="2022-10-05T01:23:09.725" v="154" actId="1076"/>
          <ac:grpSpMkLst>
            <pc:docMk/>
            <pc:sldMk cId="160490374" sldId="280"/>
            <ac:grpSpMk id="22" creationId="{52A0EB17-53F2-EEF9-0974-E119C6CF18AD}"/>
          </ac:grpSpMkLst>
        </pc:grpChg>
        <pc:grpChg chg="mod">
          <ac:chgData name="게스트 사용자" userId="" providerId="Windows Live" clId="Web-{EA53249E-874F-41F6-BC19-6DFA41CB6939}" dt="2022-10-05T01:23:13.084" v="155" actId="1076"/>
          <ac:grpSpMkLst>
            <pc:docMk/>
            <pc:sldMk cId="160490374" sldId="280"/>
            <ac:grpSpMk id="25" creationId="{083C54CB-3FBD-7237-D612-842F38274783}"/>
          </ac:grpSpMkLst>
        </pc:grpChg>
      </pc:sldChg>
      <pc:sldChg chg="modSp">
        <pc:chgData name="게스트 사용자" userId="" providerId="Windows Live" clId="Web-{EA53249E-874F-41F6-BC19-6DFA41CB6939}" dt="2022-10-05T01:18:02.125" v="35" actId="20577"/>
        <pc:sldMkLst>
          <pc:docMk/>
          <pc:sldMk cId="17287604" sldId="281"/>
        </pc:sldMkLst>
        <pc:spChg chg="mod">
          <ac:chgData name="게스트 사용자" userId="" providerId="Windows Live" clId="Web-{EA53249E-874F-41F6-BC19-6DFA41CB6939}" dt="2022-10-05T01:18:02.125" v="35" actId="20577"/>
          <ac:spMkLst>
            <pc:docMk/>
            <pc:sldMk cId="17287604" sldId="281"/>
            <ac:spMk id="4" creationId="{779D071A-9C52-3BE5-128B-3F91D072B84E}"/>
          </ac:spMkLst>
        </pc:spChg>
        <pc:picChg chg="mod">
          <ac:chgData name="게스트 사용자" userId="" providerId="Windows Live" clId="Web-{EA53249E-874F-41F6-BC19-6DFA41CB6939}" dt="2022-10-05T01:17:30.046" v="1" actId="1076"/>
          <ac:picMkLst>
            <pc:docMk/>
            <pc:sldMk cId="17287604" sldId="281"/>
            <ac:picMk id="8" creationId="{3B579C1B-3D9C-23AF-BE05-052BE5EE287E}"/>
          </ac:picMkLst>
        </pc:picChg>
      </pc:sldChg>
      <pc:sldChg chg="addSp modSp ord modNotes">
        <pc:chgData name="게스트 사용자" userId="" providerId="Windows Live" clId="Web-{EA53249E-874F-41F6-BC19-6DFA41CB6939}" dt="2022-10-05T02:52:13.461" v="1405" actId="20577"/>
        <pc:sldMkLst>
          <pc:docMk/>
          <pc:sldMk cId="2689420104" sldId="284"/>
        </pc:sldMkLst>
        <pc:spChg chg="mod">
          <ac:chgData name="게스트 사용자" userId="" providerId="Windows Live" clId="Web-{EA53249E-874F-41F6-BC19-6DFA41CB6939}" dt="2022-10-05T01:26:19.526" v="199" actId="20577"/>
          <ac:spMkLst>
            <pc:docMk/>
            <pc:sldMk cId="2689420104" sldId="284"/>
            <ac:spMk id="4" creationId="{9714BF4F-3B6A-2525-51BA-9177C6875444}"/>
          </ac:spMkLst>
        </pc:spChg>
        <pc:spChg chg="mod">
          <ac:chgData name="게스트 사용자" userId="" providerId="Windows Live" clId="Web-{EA53249E-874F-41F6-BC19-6DFA41CB6939}" dt="2022-10-05T02:46:09.453" v="1329" actId="1076"/>
          <ac:spMkLst>
            <pc:docMk/>
            <pc:sldMk cId="2689420104" sldId="284"/>
            <ac:spMk id="5" creationId="{1B5D1462-9C32-7740-0BE5-BD5D41F714E4}"/>
          </ac:spMkLst>
        </pc:spChg>
        <pc:spChg chg="add mod ord">
          <ac:chgData name="게스트 사용자" userId="" providerId="Windows Live" clId="Web-{EA53249E-874F-41F6-BC19-6DFA41CB6939}" dt="2022-10-05T01:27:56.684" v="249" actId="14100"/>
          <ac:spMkLst>
            <pc:docMk/>
            <pc:sldMk cId="2689420104" sldId="284"/>
            <ac:spMk id="6" creationId="{B0089BD8-3F81-A5FA-0C9F-7E5287398931}"/>
          </ac:spMkLst>
        </pc:spChg>
        <pc:spChg chg="mod">
          <ac:chgData name="게스트 사용자" userId="" providerId="Windows Live" clId="Web-{EA53249E-874F-41F6-BC19-6DFA41CB6939}" dt="2022-10-05T02:46:09.469" v="1330" actId="1076"/>
          <ac:spMkLst>
            <pc:docMk/>
            <pc:sldMk cId="2689420104" sldId="284"/>
            <ac:spMk id="7" creationId="{A4555064-84EB-1DCF-E43F-29E7D64BF138}"/>
          </ac:spMkLst>
        </pc:spChg>
        <pc:spChg chg="add mod">
          <ac:chgData name="게스트 사용자" userId="" providerId="Windows Live" clId="Web-{EA53249E-874F-41F6-BC19-6DFA41CB6939}" dt="2022-10-05T01:28:13.262" v="254" actId="14100"/>
          <ac:spMkLst>
            <pc:docMk/>
            <pc:sldMk cId="2689420104" sldId="284"/>
            <ac:spMk id="12" creationId="{D4432269-5EF2-3DBF-1CCB-0075D413FB10}"/>
          </ac:spMkLst>
        </pc:spChg>
        <pc:spChg chg="add mod">
          <ac:chgData name="게스트 사용자" userId="" providerId="Windows Live" clId="Web-{EA53249E-874F-41F6-BC19-6DFA41CB6939}" dt="2022-10-05T01:47:09.926" v="647" actId="20577"/>
          <ac:spMkLst>
            <pc:docMk/>
            <pc:sldMk cId="2689420104" sldId="284"/>
            <ac:spMk id="14" creationId="{9FDFA39C-7C9A-9120-2DB7-9A7160499F69}"/>
          </ac:spMkLst>
        </pc:spChg>
        <pc:spChg chg="mod">
          <ac:chgData name="게스트 사용자" userId="" providerId="Windows Live" clId="Web-{EA53249E-874F-41F6-BC19-6DFA41CB6939}" dt="2022-10-05T02:46:09.484" v="1331" actId="1076"/>
          <ac:spMkLst>
            <pc:docMk/>
            <pc:sldMk cId="2689420104" sldId="284"/>
            <ac:spMk id="15" creationId="{F6EC5EBF-9593-48BC-AF42-BF08D1B3C027}"/>
          </ac:spMkLst>
        </pc:spChg>
        <pc:spChg chg="add mod">
          <ac:chgData name="게스트 사용자" userId="" providerId="Windows Live" clId="Web-{EA53249E-874F-41F6-BC19-6DFA41CB6939}" dt="2022-10-05T01:37:45.852" v="409" actId="20577"/>
          <ac:spMkLst>
            <pc:docMk/>
            <pc:sldMk cId="2689420104" sldId="284"/>
            <ac:spMk id="16" creationId="{A48662D4-78C2-1E78-0D2C-C50A54DC49C0}"/>
          </ac:spMkLst>
        </pc:spChg>
        <pc:spChg chg="add mod">
          <ac:chgData name="게스트 사용자" userId="" providerId="Windows Live" clId="Web-{EA53249E-874F-41F6-BC19-6DFA41CB6939}" dt="2022-10-05T02:47:26.736" v="1341" actId="1076"/>
          <ac:spMkLst>
            <pc:docMk/>
            <pc:sldMk cId="2689420104" sldId="284"/>
            <ac:spMk id="21" creationId="{51E38530-DFE9-781D-78BB-083964B31F9A}"/>
          </ac:spMkLst>
        </pc:spChg>
        <pc:spChg chg="add mod">
          <ac:chgData name="게스트 사용자" userId="" providerId="Windows Live" clId="Web-{EA53249E-874F-41F6-BC19-6DFA41CB6939}" dt="2022-10-05T02:47:37.564" v="1376" actId="14100"/>
          <ac:spMkLst>
            <pc:docMk/>
            <pc:sldMk cId="2689420104" sldId="284"/>
            <ac:spMk id="23" creationId="{39BFAF18-B969-5EA6-0E10-C1D729531583}"/>
          </ac:spMkLst>
        </pc:spChg>
        <pc:spChg chg="add mod">
          <ac:chgData name="게스트 사용자" userId="" providerId="Windows Live" clId="Web-{EA53249E-874F-41F6-BC19-6DFA41CB6939}" dt="2022-10-05T02:52:13.461" v="1405" actId="20577"/>
          <ac:spMkLst>
            <pc:docMk/>
            <pc:sldMk cId="2689420104" sldId="284"/>
            <ac:spMk id="24" creationId="{B5403F95-3A79-80AD-3CB0-B355D6A4F527}"/>
          </ac:spMkLst>
        </pc:spChg>
        <pc:picChg chg="add mod">
          <ac:chgData name="게스트 사용자" userId="" providerId="Windows Live" clId="Web-{EA53249E-874F-41F6-BC19-6DFA41CB6939}" dt="2022-10-05T02:46:11.969" v="1332" actId="1076"/>
          <ac:picMkLst>
            <pc:docMk/>
            <pc:sldMk cId="2689420104" sldId="284"/>
            <ac:picMk id="18" creationId="{48542098-5356-E840-046E-72AA1AEB4AB0}"/>
          </ac:picMkLst>
        </pc:picChg>
        <pc:picChg chg="add mod">
          <ac:chgData name="게스트 사용자" userId="" providerId="Windows Live" clId="Web-{EA53249E-874F-41F6-BC19-6DFA41CB6939}" dt="2022-10-05T02:46:20.328" v="1337" actId="1076"/>
          <ac:picMkLst>
            <pc:docMk/>
            <pc:sldMk cId="2689420104" sldId="284"/>
            <ac:picMk id="20" creationId="{0578C328-EC51-D096-E880-8DFD7493C278}"/>
          </ac:picMkLst>
        </pc:picChg>
        <pc:picChg chg="add mod">
          <ac:chgData name="게스트 사용자" userId="" providerId="Windows Live" clId="Web-{EA53249E-874F-41F6-BC19-6DFA41CB6939}" dt="2022-10-05T02:47:23.298" v="1340" actId="14100"/>
          <ac:picMkLst>
            <pc:docMk/>
            <pc:sldMk cId="2689420104" sldId="284"/>
            <ac:picMk id="22" creationId="{BF438CC7-2B4C-C1F4-F302-CEBD36DD83BE}"/>
          </ac:picMkLst>
        </pc:picChg>
      </pc:sldChg>
      <pc:sldChg chg="ord">
        <pc:chgData name="게스트 사용자" userId="" providerId="Windows Live" clId="Web-{EA53249E-874F-41F6-BC19-6DFA41CB6939}" dt="2022-10-05T01:41:46.872" v="536"/>
        <pc:sldMkLst>
          <pc:docMk/>
          <pc:sldMk cId="1768669733" sldId="288"/>
        </pc:sldMkLst>
      </pc:sldChg>
      <pc:sldChg chg="modSp">
        <pc:chgData name="게스트 사용자" userId="" providerId="Windows Live" clId="Web-{EA53249E-874F-41F6-BC19-6DFA41CB6939}" dt="2022-10-05T01:52:58.496" v="681" actId="20577"/>
        <pc:sldMkLst>
          <pc:docMk/>
          <pc:sldMk cId="2204682301" sldId="294"/>
        </pc:sldMkLst>
        <pc:spChg chg="mod">
          <ac:chgData name="게스트 사용자" userId="" providerId="Windows Live" clId="Web-{EA53249E-874F-41F6-BC19-6DFA41CB6939}" dt="2022-10-05T01:52:58.496" v="681" actId="20577"/>
          <ac:spMkLst>
            <pc:docMk/>
            <pc:sldMk cId="2204682301" sldId="294"/>
            <ac:spMk id="6" creationId="{D094C3A1-C319-DA3E-8F08-C04E69A53BA9}"/>
          </ac:spMkLst>
        </pc:spChg>
      </pc:sldChg>
      <pc:sldChg chg="addSp delSp modSp">
        <pc:chgData name="게스트 사용자" userId="" providerId="Windows Live" clId="Web-{EA53249E-874F-41F6-BC19-6DFA41CB6939}" dt="2022-10-05T01:36:30.194" v="398" actId="1076"/>
        <pc:sldMkLst>
          <pc:docMk/>
          <pc:sldMk cId="3528250507" sldId="299"/>
        </pc:sldMkLst>
        <pc:picChg chg="add mod">
          <ac:chgData name="게스트 사용자" userId="" providerId="Windows Live" clId="Web-{EA53249E-874F-41F6-BC19-6DFA41CB6939}" dt="2022-10-05T01:34:35.473" v="354" actId="1076"/>
          <ac:picMkLst>
            <pc:docMk/>
            <pc:sldMk cId="3528250507" sldId="299"/>
            <ac:picMk id="6" creationId="{90AEBE05-001E-517C-63E6-C1AA3940A32B}"/>
          </ac:picMkLst>
        </pc:picChg>
        <pc:picChg chg="mod">
          <ac:chgData name="게스트 사용자" userId="" providerId="Windows Live" clId="Web-{EA53249E-874F-41F6-BC19-6DFA41CB6939}" dt="2022-10-05T01:35:59.522" v="378" actId="1076"/>
          <ac:picMkLst>
            <pc:docMk/>
            <pc:sldMk cId="3528250507" sldId="299"/>
            <ac:picMk id="7" creationId="{3099D95A-4E67-0F8A-5030-18B100BA3E29}"/>
          </ac:picMkLst>
        </pc:picChg>
        <pc:picChg chg="mod">
          <ac:chgData name="게스트 사용자" userId="" providerId="Windows Live" clId="Web-{EA53249E-874F-41F6-BC19-6DFA41CB6939}" dt="2022-10-05T01:35:59.537" v="379" actId="1076"/>
          <ac:picMkLst>
            <pc:docMk/>
            <pc:sldMk cId="3528250507" sldId="299"/>
            <ac:picMk id="12" creationId="{0854B5C0-2089-580B-E048-3C806505CB7B}"/>
          </ac:picMkLst>
        </pc:picChg>
        <pc:picChg chg="mod">
          <ac:chgData name="게스트 사용자" userId="" providerId="Windows Live" clId="Web-{EA53249E-874F-41F6-BC19-6DFA41CB6939}" dt="2022-10-05T01:32:55.784" v="329" actId="1076"/>
          <ac:picMkLst>
            <pc:docMk/>
            <pc:sldMk cId="3528250507" sldId="299"/>
            <ac:picMk id="13" creationId="{FC3FC285-BCCF-DC04-66BA-CD18C13CA759}"/>
          </ac:picMkLst>
        </pc:picChg>
        <pc:picChg chg="mod">
          <ac:chgData name="게스트 사용자" userId="" providerId="Windows Live" clId="Web-{EA53249E-874F-41F6-BC19-6DFA41CB6939}" dt="2022-10-05T01:34:57.380" v="356" actId="1076"/>
          <ac:picMkLst>
            <pc:docMk/>
            <pc:sldMk cId="3528250507" sldId="299"/>
            <ac:picMk id="15" creationId="{8AD9E140-DA24-7EBD-00DE-93DFADE12C7C}"/>
          </ac:picMkLst>
        </pc:picChg>
        <pc:picChg chg="mod">
          <ac:chgData name="게스트 사용자" userId="" providerId="Windows Live" clId="Web-{EA53249E-874F-41F6-BC19-6DFA41CB6939}" dt="2022-10-05T01:36:20.397" v="391" actId="1076"/>
          <ac:picMkLst>
            <pc:docMk/>
            <pc:sldMk cId="3528250507" sldId="299"/>
            <ac:picMk id="16" creationId="{D12365C1-90E2-DEE9-CAB3-1242ECECA0F2}"/>
          </ac:picMkLst>
        </pc:picChg>
        <pc:picChg chg="mod">
          <ac:chgData name="게스트 사용자" userId="" providerId="Windows Live" clId="Web-{EA53249E-874F-41F6-BC19-6DFA41CB6939}" dt="2022-10-05T01:36:30.194" v="398" actId="1076"/>
          <ac:picMkLst>
            <pc:docMk/>
            <pc:sldMk cId="3528250507" sldId="299"/>
            <ac:picMk id="17" creationId="{FEFF7804-4EDF-6CD3-B5D3-BE2678DC940A}"/>
          </ac:picMkLst>
        </pc:picChg>
        <pc:picChg chg="del">
          <ac:chgData name="게스트 사용자" userId="" providerId="Windows Live" clId="Web-{EA53249E-874F-41F6-BC19-6DFA41CB6939}" dt="2022-10-05T01:30:16.968" v="291"/>
          <ac:picMkLst>
            <pc:docMk/>
            <pc:sldMk cId="3528250507" sldId="299"/>
            <ac:picMk id="19" creationId="{4338F834-1539-A4BA-1BD8-D000FCAD5513}"/>
          </ac:picMkLst>
        </pc:picChg>
        <pc:picChg chg="mod">
          <ac:chgData name="게스트 사용자" userId="" providerId="Windows Live" clId="Web-{EA53249E-874F-41F6-BC19-6DFA41CB6939}" dt="2022-10-05T01:33:22.597" v="343" actId="1076"/>
          <ac:picMkLst>
            <pc:docMk/>
            <pc:sldMk cId="3528250507" sldId="299"/>
            <ac:picMk id="22" creationId="{D52661E0-9AC1-E8A4-A16A-B769B2E60AC0}"/>
          </ac:picMkLst>
        </pc:picChg>
        <pc:picChg chg="mod">
          <ac:chgData name="게스트 사용자" userId="" providerId="Windows Live" clId="Web-{EA53249E-874F-41F6-BC19-6DFA41CB6939}" dt="2022-10-05T01:36:24.444" v="394" actId="1076"/>
          <ac:picMkLst>
            <pc:docMk/>
            <pc:sldMk cId="3528250507" sldId="299"/>
            <ac:picMk id="29" creationId="{22A5BBDC-869E-0B15-17DB-E8891CBAB916}"/>
          </ac:picMkLst>
        </pc:picChg>
        <pc:picChg chg="del">
          <ac:chgData name="게스트 사용자" userId="" providerId="Windows Live" clId="Web-{EA53249E-874F-41F6-BC19-6DFA41CB6939}" dt="2022-10-05T01:30:18.452" v="292"/>
          <ac:picMkLst>
            <pc:docMk/>
            <pc:sldMk cId="3528250507" sldId="299"/>
            <ac:picMk id="30" creationId="{6218E7B9-BE54-A914-DB37-160D3556125D}"/>
          </ac:picMkLst>
        </pc:picChg>
        <pc:picChg chg="mod">
          <ac:chgData name="게스트 사용자" userId="" providerId="Windows Live" clId="Web-{EA53249E-874F-41F6-BC19-6DFA41CB6939}" dt="2022-10-05T01:35:59.553" v="380" actId="1076"/>
          <ac:picMkLst>
            <pc:docMk/>
            <pc:sldMk cId="3528250507" sldId="299"/>
            <ac:picMk id="31" creationId="{B9F30B50-9FD5-9697-2649-5695F8376BD1}"/>
          </ac:picMkLst>
        </pc:picChg>
        <pc:cxnChg chg="add del mod">
          <ac:chgData name="게스트 사용자" userId="" providerId="Windows Live" clId="Web-{EA53249E-874F-41F6-BC19-6DFA41CB6939}" dt="2022-10-05T01:32:33.596" v="318"/>
          <ac:cxnSpMkLst>
            <pc:docMk/>
            <pc:sldMk cId="3528250507" sldId="299"/>
            <ac:cxnSpMk id="2" creationId="{FC3CB234-77D5-B724-E459-4833B10FE8B1}"/>
          </ac:cxnSpMkLst>
        </pc:cxnChg>
        <pc:cxnChg chg="mod">
          <ac:chgData name="게스트 사용자" userId="" providerId="Windows Live" clId="Web-{EA53249E-874F-41F6-BC19-6DFA41CB6939}" dt="2022-10-05T01:33:47.894" v="344" actId="14100"/>
          <ac:cxnSpMkLst>
            <pc:docMk/>
            <pc:sldMk cId="3528250507" sldId="299"/>
            <ac:cxnSpMk id="5" creationId="{BEB60EF6-F663-89E1-36C4-7F9000213654}"/>
          </ac:cxnSpMkLst>
        </pc:cxnChg>
        <pc:cxnChg chg="del">
          <ac:chgData name="게스트 사용자" userId="" providerId="Windows Live" clId="Web-{EA53249E-874F-41F6-BC19-6DFA41CB6939}" dt="2022-10-05T01:30:20.140" v="293"/>
          <ac:cxnSpMkLst>
            <pc:docMk/>
            <pc:sldMk cId="3528250507" sldId="299"/>
            <ac:cxnSpMk id="18" creationId="{D3C954E6-606C-8844-1412-9767906E84AB}"/>
          </ac:cxnSpMkLst>
        </pc:cxnChg>
        <pc:cxnChg chg="mod">
          <ac:chgData name="게스트 사용자" userId="" providerId="Windows Live" clId="Web-{EA53249E-874F-41F6-BC19-6DFA41CB6939}" dt="2022-10-05T01:36:00.256" v="381" actId="14100"/>
          <ac:cxnSpMkLst>
            <pc:docMk/>
            <pc:sldMk cId="3528250507" sldId="299"/>
            <ac:cxnSpMk id="35" creationId="{D0B360DA-6576-BD49-6304-8F615464582B}"/>
          </ac:cxnSpMkLst>
        </pc:cxnChg>
        <pc:cxnChg chg="mod">
          <ac:chgData name="게스트 사용자" userId="" providerId="Windows Live" clId="Web-{EA53249E-874F-41F6-BC19-6DFA41CB6939}" dt="2022-10-05T01:36:22.819" v="393" actId="1076"/>
          <ac:cxnSpMkLst>
            <pc:docMk/>
            <pc:sldMk cId="3528250507" sldId="299"/>
            <ac:cxnSpMk id="61" creationId="{BF8A5557-79B0-443A-3D88-38FAD1866609}"/>
          </ac:cxnSpMkLst>
        </pc:cxnChg>
        <pc:cxnChg chg="mod">
          <ac:chgData name="게스트 사용자" userId="" providerId="Windows Live" clId="Web-{EA53249E-874F-41F6-BC19-6DFA41CB6939}" dt="2022-10-05T01:36:28.835" v="397" actId="14100"/>
          <ac:cxnSpMkLst>
            <pc:docMk/>
            <pc:sldMk cId="3528250507" sldId="299"/>
            <ac:cxnSpMk id="62" creationId="{4FB29EA2-B812-3C5A-0A96-3834DD855B69}"/>
          </ac:cxnSpMkLst>
        </pc:cxnChg>
        <pc:cxnChg chg="del">
          <ac:chgData name="게스트 사용자" userId="" providerId="Windows Live" clId="Web-{EA53249E-874F-41F6-BC19-6DFA41CB6939}" dt="2022-10-05T01:30:23.968" v="295"/>
          <ac:cxnSpMkLst>
            <pc:docMk/>
            <pc:sldMk cId="3528250507" sldId="299"/>
            <ac:cxnSpMk id="63" creationId="{FA7A5FD9-8F80-C5C2-3298-6CF2DB929D39}"/>
          </ac:cxnSpMkLst>
        </pc:cxnChg>
        <pc:cxnChg chg="del">
          <ac:chgData name="게스트 사용자" userId="" providerId="Windows Live" clId="Web-{EA53249E-874F-41F6-BC19-6DFA41CB6939}" dt="2022-10-05T01:30:22.124" v="294"/>
          <ac:cxnSpMkLst>
            <pc:docMk/>
            <pc:sldMk cId="3528250507" sldId="299"/>
            <ac:cxnSpMk id="64" creationId="{344A1F74-E6F7-773D-A70F-140A81062FEA}"/>
          </ac:cxnSpMkLst>
        </pc:cxnChg>
        <pc:cxnChg chg="mod">
          <ac:chgData name="게스트 사용자" userId="" providerId="Windows Live" clId="Web-{EA53249E-874F-41F6-BC19-6DFA41CB6939}" dt="2022-10-05T01:33:21.112" v="342" actId="14100"/>
          <ac:cxnSpMkLst>
            <pc:docMk/>
            <pc:sldMk cId="3528250507" sldId="299"/>
            <ac:cxnSpMk id="65" creationId="{EBE087B6-C2A6-35BF-B912-5FDE0D65F39D}"/>
          </ac:cxnSpMkLst>
        </pc:cxnChg>
      </pc:sldChg>
      <pc:sldChg chg="ord">
        <pc:chgData name="게스트 사용자" userId="" providerId="Windows Live" clId="Web-{EA53249E-874F-41F6-BC19-6DFA41CB6939}" dt="2022-10-05T01:41:46.872" v="534"/>
        <pc:sldMkLst>
          <pc:docMk/>
          <pc:sldMk cId="460689694" sldId="300"/>
        </pc:sldMkLst>
      </pc:sldChg>
      <pc:sldChg chg="modSp ord">
        <pc:chgData name="게스트 사용자" userId="" providerId="Windows Live" clId="Web-{EA53249E-874F-41F6-BC19-6DFA41CB6939}" dt="2022-10-05T01:41:46.872" v="533"/>
        <pc:sldMkLst>
          <pc:docMk/>
          <pc:sldMk cId="2614775164" sldId="301"/>
        </pc:sldMkLst>
        <pc:spChg chg="mod">
          <ac:chgData name="게스트 사용자" userId="" providerId="Windows Live" clId="Web-{EA53249E-874F-41F6-BC19-6DFA41CB6939}" dt="2022-10-05T01:39:20.323" v="489" actId="20577"/>
          <ac:spMkLst>
            <pc:docMk/>
            <pc:sldMk cId="2614775164" sldId="301"/>
            <ac:spMk id="9" creationId="{8483C22F-9EEF-0DD7-5887-AA5A60FDFFB7}"/>
          </ac:spMkLst>
        </pc:spChg>
      </pc:sldChg>
      <pc:sldChg chg="ord">
        <pc:chgData name="게스트 사용자" userId="" providerId="Windows Live" clId="Web-{EA53249E-874F-41F6-BC19-6DFA41CB6939}" dt="2022-10-05T01:41:46.872" v="537"/>
        <pc:sldMkLst>
          <pc:docMk/>
          <pc:sldMk cId="907621664" sldId="302"/>
        </pc:sldMkLst>
      </pc:sldChg>
      <pc:sldChg chg="ord">
        <pc:chgData name="게스트 사용자" userId="" providerId="Windows Live" clId="Web-{EA53249E-874F-41F6-BC19-6DFA41CB6939}" dt="2022-10-05T01:41:46.872" v="538"/>
        <pc:sldMkLst>
          <pc:docMk/>
          <pc:sldMk cId="1821268492" sldId="303"/>
        </pc:sldMkLst>
      </pc:sldChg>
      <pc:sldChg chg="addSp delSp modSp add ord replId">
        <pc:chgData name="게스트 사용자" userId="" providerId="Windows Live" clId="Web-{EA53249E-874F-41F6-BC19-6DFA41CB6939}" dt="2022-10-05T02:28:45.869" v="1104" actId="20577"/>
        <pc:sldMkLst>
          <pc:docMk/>
          <pc:sldMk cId="3241639575" sldId="307"/>
        </pc:sldMkLst>
        <pc:spChg chg="mod">
          <ac:chgData name="게스트 사용자" userId="" providerId="Windows Live" clId="Web-{EA53249E-874F-41F6-BC19-6DFA41CB6939}" dt="2022-10-05T02:28:45.869" v="1104" actId="20577"/>
          <ac:spMkLst>
            <pc:docMk/>
            <pc:sldMk cId="3241639575" sldId="307"/>
            <ac:spMk id="2" creationId="{FC4DB1F9-501D-11A4-F9F4-978C84DF9C29}"/>
          </ac:spMkLst>
        </pc:spChg>
        <pc:spChg chg="mod">
          <ac:chgData name="게스트 사용자" userId="" providerId="Windows Live" clId="Web-{EA53249E-874F-41F6-BC19-6DFA41CB6939}" dt="2022-10-05T01:29:34.733" v="282" actId="20577"/>
          <ac:spMkLst>
            <pc:docMk/>
            <pc:sldMk cId="3241639575" sldId="307"/>
            <ac:spMk id="4" creationId="{9714BF4F-3B6A-2525-51BA-9177C6875444}"/>
          </ac:spMkLst>
        </pc:spChg>
        <pc:spChg chg="del mod">
          <ac:chgData name="게스트 사용자" userId="" providerId="Windows Live" clId="Web-{EA53249E-874F-41F6-BC19-6DFA41CB6939}" dt="2022-10-05T01:29:39.342" v="284"/>
          <ac:spMkLst>
            <pc:docMk/>
            <pc:sldMk cId="3241639575" sldId="307"/>
            <ac:spMk id="6" creationId="{B0089BD8-3F81-A5FA-0C9F-7E5287398931}"/>
          </ac:spMkLst>
        </pc:spChg>
        <pc:spChg chg="del">
          <ac:chgData name="게스트 사용자" userId="" providerId="Windows Live" clId="Web-{EA53249E-874F-41F6-BC19-6DFA41CB6939}" dt="2022-10-05T01:29:25.889" v="265"/>
          <ac:spMkLst>
            <pc:docMk/>
            <pc:sldMk cId="3241639575" sldId="307"/>
            <ac:spMk id="14" creationId="{9FDFA39C-7C9A-9120-2DB7-9A7160499F69}"/>
          </ac:spMkLst>
        </pc:spChg>
        <pc:spChg chg="del mod">
          <ac:chgData name="게스트 사용자" userId="" providerId="Windows Live" clId="Web-{EA53249E-874F-41F6-BC19-6DFA41CB6939}" dt="2022-10-05T01:29:38.905" v="283"/>
          <ac:spMkLst>
            <pc:docMk/>
            <pc:sldMk cId="3241639575" sldId="307"/>
            <ac:spMk id="16" creationId="{A48662D4-78C2-1E78-0D2C-C50A54DC49C0}"/>
          </ac:spMkLst>
        </pc:spChg>
        <pc:picChg chg="add mod">
          <ac:chgData name="게스트 사용자" userId="" providerId="Windows Live" clId="Web-{EA53249E-874F-41F6-BC19-6DFA41CB6939}" dt="2022-10-05T01:30:46.515" v="301" actId="1076"/>
          <ac:picMkLst>
            <pc:docMk/>
            <pc:sldMk cId="3241639575" sldId="307"/>
            <ac:picMk id="5" creationId="{DBB3629B-D895-237C-EC0B-31FE84F3E8AA}"/>
          </ac:picMkLst>
        </pc:picChg>
      </pc:sldChg>
      <pc:sldChg chg="add del replId">
        <pc:chgData name="게스트 사용자" userId="" providerId="Windows Live" clId="Web-{EA53249E-874F-41F6-BC19-6DFA41CB6939}" dt="2022-10-05T01:29:50.796" v="286"/>
        <pc:sldMkLst>
          <pc:docMk/>
          <pc:sldMk cId="397272858" sldId="308"/>
        </pc:sldMkLst>
      </pc:sldChg>
      <pc:sldChg chg="addSp delSp modSp add ord replId modNotes">
        <pc:chgData name="게스트 사용자" userId="" providerId="Windows Live" clId="Web-{EA53249E-874F-41F6-BC19-6DFA41CB6939}" dt="2022-10-05T04:07:28.357" v="1432"/>
        <pc:sldMkLst>
          <pc:docMk/>
          <pc:sldMk cId="953796587" sldId="308"/>
        </pc:sldMkLst>
        <pc:spChg chg="add del mod">
          <ac:chgData name="게스트 사용자" userId="" providerId="Windows Live" clId="Web-{EA53249E-874F-41F6-BC19-6DFA41CB6939}" dt="2022-10-05T01:55:58.015" v="795"/>
          <ac:spMkLst>
            <pc:docMk/>
            <pc:sldMk cId="953796587" sldId="308"/>
            <ac:spMk id="5" creationId="{35E90B21-3A26-1C6F-B6D7-E8AD51CCE88E}"/>
          </ac:spMkLst>
        </pc:spChg>
        <pc:spChg chg="mod">
          <ac:chgData name="게스트 사용자" userId="" providerId="Windows Live" clId="Web-{EA53249E-874F-41F6-BC19-6DFA41CB6939}" dt="2022-10-05T02:26:56.460" v="1022" actId="1076"/>
          <ac:spMkLst>
            <pc:docMk/>
            <pc:sldMk cId="953796587" sldId="308"/>
            <ac:spMk id="6" creationId="{B0089BD8-3F81-A5FA-0C9F-7E5287398931}"/>
          </ac:spMkLst>
        </pc:spChg>
        <pc:spChg chg="mod">
          <ac:chgData name="게스트 사용자" userId="" providerId="Windows Live" clId="Web-{EA53249E-874F-41F6-BC19-6DFA41CB6939}" dt="2022-10-05T02:27:08.773" v="1028" actId="14100"/>
          <ac:spMkLst>
            <pc:docMk/>
            <pc:sldMk cId="953796587" sldId="308"/>
            <ac:spMk id="7" creationId="{DEEEE055-72B5-DCE2-73E8-AE8EC3D7774D}"/>
          </ac:spMkLst>
        </pc:spChg>
        <pc:spChg chg="mod">
          <ac:chgData name="게스트 사용자" userId="" providerId="Windows Live" clId="Web-{EA53249E-874F-41F6-BC19-6DFA41CB6939}" dt="2022-10-05T02:24:51.410" v="1013" actId="20577"/>
          <ac:spMkLst>
            <pc:docMk/>
            <pc:sldMk cId="953796587" sldId="308"/>
            <ac:spMk id="11" creationId="{3C4ECADA-69C6-925A-F9E8-C50334EA0EEA}"/>
          </ac:spMkLst>
        </pc:spChg>
        <pc:spChg chg="mod">
          <ac:chgData name="게스트 사용자" userId="" providerId="Windows Live" clId="Web-{EA53249E-874F-41F6-BC19-6DFA41CB6939}" dt="2022-10-05T02:26:56.460" v="1021" actId="1076"/>
          <ac:spMkLst>
            <pc:docMk/>
            <pc:sldMk cId="953796587" sldId="308"/>
            <ac:spMk id="12" creationId="{D4432269-5EF2-3DBF-1CCB-0075D413FB10}"/>
          </ac:spMkLst>
        </pc:spChg>
        <pc:spChg chg="mod">
          <ac:chgData name="게스트 사용자" userId="" providerId="Windows Live" clId="Web-{EA53249E-874F-41F6-BC19-6DFA41CB6939}" dt="2022-10-05T02:27:06.523" v="1027" actId="1076"/>
          <ac:spMkLst>
            <pc:docMk/>
            <pc:sldMk cId="953796587" sldId="308"/>
            <ac:spMk id="13" creationId="{387EBB15-FD40-1778-744C-C7A427C0ED05}"/>
          </ac:spMkLst>
        </pc:spChg>
        <pc:spChg chg="mod">
          <ac:chgData name="게스트 사용자" userId="" providerId="Windows Live" clId="Web-{EA53249E-874F-41F6-BC19-6DFA41CB6939}" dt="2022-10-05T01:56:28.140" v="858" actId="20577"/>
          <ac:spMkLst>
            <pc:docMk/>
            <pc:sldMk cId="953796587" sldId="308"/>
            <ac:spMk id="14" creationId="{9FDFA39C-7C9A-9120-2DB7-9A7160499F69}"/>
          </ac:spMkLst>
        </pc:spChg>
        <pc:spChg chg="mod">
          <ac:chgData name="게스트 사용자" userId="" providerId="Windows Live" clId="Web-{EA53249E-874F-41F6-BC19-6DFA41CB6939}" dt="2022-10-05T01:56:35.141" v="859" actId="1076"/>
          <ac:spMkLst>
            <pc:docMk/>
            <pc:sldMk cId="953796587" sldId="308"/>
            <ac:spMk id="16" creationId="{A48662D4-78C2-1E78-0D2C-C50A54DC49C0}"/>
          </ac:spMkLst>
        </pc:spChg>
        <pc:picChg chg="add del mod">
          <ac:chgData name="게스트 사용자" userId="" providerId="Windows Live" clId="Web-{EA53249E-874F-41F6-BC19-6DFA41CB6939}" dt="2022-10-05T02:27:13.507" v="1030" actId="14100"/>
          <ac:picMkLst>
            <pc:docMk/>
            <pc:sldMk cId="953796587" sldId="308"/>
            <ac:picMk id="2" creationId="{784B9A6A-CF91-9A46-AB0E-7A841C0DD1E2}"/>
          </ac:picMkLst>
        </pc:picChg>
        <pc:picChg chg="add del mod">
          <ac:chgData name="게스트 사용자" userId="" providerId="Windows Live" clId="Web-{EA53249E-874F-41F6-BC19-6DFA41CB6939}" dt="2022-10-05T02:00:35.849" v="875"/>
          <ac:picMkLst>
            <pc:docMk/>
            <pc:sldMk cId="953796587" sldId="308"/>
            <ac:picMk id="15" creationId="{EC974A9D-221E-312F-DFE5-B9F9F11FADE8}"/>
          </ac:picMkLst>
        </pc:picChg>
        <pc:picChg chg="add del mod">
          <ac:chgData name="게스트 사용자" userId="" providerId="Windows Live" clId="Web-{EA53249E-874F-41F6-BC19-6DFA41CB6939}" dt="2022-10-05T02:04:49.463" v="954"/>
          <ac:picMkLst>
            <pc:docMk/>
            <pc:sldMk cId="953796587" sldId="308"/>
            <ac:picMk id="17" creationId="{E35ABC95-0713-3A11-0B93-A49EE988FA68}"/>
          </ac:picMkLst>
        </pc:picChg>
        <pc:picChg chg="add mod">
          <ac:chgData name="게스트 사용자" userId="" providerId="Windows Live" clId="Web-{EA53249E-874F-41F6-BC19-6DFA41CB6939}" dt="2022-10-05T02:26:56.491" v="1023" actId="1076"/>
          <ac:picMkLst>
            <pc:docMk/>
            <pc:sldMk cId="953796587" sldId="308"/>
            <ac:picMk id="18" creationId="{E3F28ADF-A56F-ECEC-5A55-F25FDFD7609C}"/>
          </ac:picMkLst>
        </pc:picChg>
      </pc:sldChg>
      <pc:sldChg chg="delSp modSp add ord replId">
        <pc:chgData name="게스트 사용자" userId="" providerId="Windows Live" clId="Web-{EA53249E-874F-41F6-BC19-6DFA41CB6939}" dt="2022-10-05T01:40:01.808" v="532" actId="20577"/>
        <pc:sldMkLst>
          <pc:docMk/>
          <pc:sldMk cId="1412470182" sldId="309"/>
        </pc:sldMkLst>
        <pc:spChg chg="mod">
          <ac:chgData name="게스트 사용자" userId="" providerId="Windows Live" clId="Web-{EA53249E-874F-41F6-BC19-6DFA41CB6939}" dt="2022-10-05T01:40:01.808" v="532" actId="20577"/>
          <ac:spMkLst>
            <pc:docMk/>
            <pc:sldMk cId="1412470182" sldId="309"/>
            <ac:spMk id="2" creationId="{1A3634B5-9290-51B8-6356-F324EFE163F0}"/>
          </ac:spMkLst>
        </pc:spChg>
        <pc:spChg chg="mod">
          <ac:chgData name="게스트 사용자" userId="" providerId="Windows Live" clId="Web-{EA53249E-874F-41F6-BC19-6DFA41CB6939}" dt="2022-10-05T01:39:50.979" v="512" actId="20577"/>
          <ac:spMkLst>
            <pc:docMk/>
            <pc:sldMk cId="1412470182" sldId="309"/>
            <ac:spMk id="4" creationId="{9714BF4F-3B6A-2525-51BA-9177C6875444}"/>
          </ac:spMkLst>
        </pc:spChg>
        <pc:spChg chg="mod">
          <ac:chgData name="게스트 사용자" userId="" providerId="Windows Live" clId="Web-{EA53249E-874F-41F6-BC19-6DFA41CB6939}" dt="2022-10-05T01:39:43.979" v="498" actId="20577"/>
          <ac:spMkLst>
            <pc:docMk/>
            <pc:sldMk cId="1412470182" sldId="309"/>
            <ac:spMk id="9" creationId="{8483C22F-9EEF-0DD7-5887-AA5A60FDFFB7}"/>
          </ac:spMkLst>
        </pc:spChg>
        <pc:spChg chg="del">
          <ac:chgData name="게스트 사용자" userId="" providerId="Windows Live" clId="Web-{EA53249E-874F-41F6-BC19-6DFA41CB6939}" dt="2022-10-05T01:39:58.589" v="518"/>
          <ac:spMkLst>
            <pc:docMk/>
            <pc:sldMk cId="1412470182" sldId="309"/>
            <ac:spMk id="18" creationId="{11DAF163-DD86-8B76-C7E2-3E13B7F098E6}"/>
          </ac:spMkLst>
        </pc:spChg>
        <pc:picChg chg="del">
          <ac:chgData name="게스트 사용자" userId="" providerId="Windows Live" clId="Web-{EA53249E-874F-41F6-BC19-6DFA41CB6939}" dt="2022-10-05T01:39:54.120" v="513"/>
          <ac:picMkLst>
            <pc:docMk/>
            <pc:sldMk cId="1412470182" sldId="309"/>
            <ac:picMk id="5" creationId="{13C14327-F8BA-8ED8-41A1-FAC74BE3EFE2}"/>
          </ac:picMkLst>
        </pc:picChg>
        <pc:picChg chg="del">
          <ac:chgData name="게스트 사용자" userId="" providerId="Windows Live" clId="Web-{EA53249E-874F-41F6-BC19-6DFA41CB6939}" dt="2022-10-05T01:39:54.417" v="514"/>
          <ac:picMkLst>
            <pc:docMk/>
            <pc:sldMk cId="1412470182" sldId="309"/>
            <ac:picMk id="6" creationId="{92B42A42-F903-91E9-F428-6AF1A712B39C}"/>
          </ac:picMkLst>
        </pc:picChg>
        <pc:picChg chg="del">
          <ac:chgData name="게스트 사용자" userId="" providerId="Windows Live" clId="Web-{EA53249E-874F-41F6-BC19-6DFA41CB6939}" dt="2022-10-05T01:39:54.701" v="515"/>
          <ac:picMkLst>
            <pc:docMk/>
            <pc:sldMk cId="1412470182" sldId="309"/>
            <ac:picMk id="14" creationId="{28132D55-5F74-D1A3-4669-BE1ED0B03E89}"/>
          </ac:picMkLst>
        </pc:picChg>
        <pc:picChg chg="del">
          <ac:chgData name="게스트 사용자" userId="" providerId="Windows Live" clId="Web-{EA53249E-874F-41F6-BC19-6DFA41CB6939}" dt="2022-10-05T01:39:55.417" v="516"/>
          <ac:picMkLst>
            <pc:docMk/>
            <pc:sldMk cId="1412470182" sldId="309"/>
            <ac:picMk id="16" creationId="{77D1D5AB-A95B-1FB2-0F8C-B4E3D5279751}"/>
          </ac:picMkLst>
        </pc:picChg>
      </pc:sldChg>
      <pc:sldChg chg="addSp modSp add replId">
        <pc:chgData name="게스트 사용자" userId="" providerId="Windows Live" clId="Web-{EA53249E-874F-41F6-BC19-6DFA41CB6939}" dt="2022-10-05T02:36:34.753" v="1265" actId="14100"/>
        <pc:sldMkLst>
          <pc:docMk/>
          <pc:sldMk cId="2662629820" sldId="311"/>
        </pc:sldMkLst>
        <pc:picChg chg="add mod">
          <ac:chgData name="게스트 사용자" userId="" providerId="Windows Live" clId="Web-{EA53249E-874F-41F6-BC19-6DFA41CB6939}" dt="2022-10-05T02:35:28.986" v="1262" actId="1076"/>
          <ac:picMkLst>
            <pc:docMk/>
            <pc:sldMk cId="2662629820" sldId="311"/>
            <ac:picMk id="2" creationId="{47C4C350-224B-1F4E-0823-FB1B0CBFCE32}"/>
          </ac:picMkLst>
        </pc:picChg>
        <pc:picChg chg="add mod">
          <ac:chgData name="게스트 사용자" userId="" providerId="Windows Live" clId="Web-{EA53249E-874F-41F6-BC19-6DFA41CB6939}" dt="2022-10-05T02:36:34.753" v="1265" actId="14100"/>
          <ac:picMkLst>
            <pc:docMk/>
            <pc:sldMk cId="2662629820" sldId="311"/>
            <ac:picMk id="5" creationId="{ED600C88-629D-691E-EEC2-6C9629622960}"/>
          </ac:picMkLst>
        </pc:picChg>
        <pc:picChg chg="mod">
          <ac:chgData name="게스트 사용자" userId="" providerId="Windows Live" clId="Web-{EA53249E-874F-41F6-BC19-6DFA41CB6939}" dt="2022-10-05T02:33:32.609" v="1257" actId="1076"/>
          <ac:picMkLst>
            <pc:docMk/>
            <pc:sldMk cId="2662629820" sldId="311"/>
            <ac:picMk id="6" creationId="{8FF9DAEA-EA91-E351-CB17-31A1946E6EE7}"/>
          </ac:picMkLst>
        </pc:picChg>
      </pc:sldChg>
      <pc:sldChg chg="modNotes">
        <pc:chgData name="게스트 사용자" userId="" providerId="Windows Live" clId="Web-{EA53249E-874F-41F6-BC19-6DFA41CB6939}" dt="2022-10-05T02:55:19.840" v="1429"/>
        <pc:sldMkLst>
          <pc:docMk/>
          <pc:sldMk cId="2492897458" sldId="313"/>
        </pc:sldMkLst>
      </pc:sldChg>
      <pc:sldChg chg="ord">
        <pc:chgData name="게스트 사용자" userId="" providerId="Windows Live" clId="Web-{EA53249E-874F-41F6-BC19-6DFA41CB6939}" dt="2022-10-05T04:14:33.069" v="1656"/>
        <pc:sldMkLst>
          <pc:docMk/>
          <pc:sldMk cId="2923434361" sldId="315"/>
        </pc:sldMkLst>
      </pc:sldChg>
      <pc:sldChg chg="addSp delSp modSp">
        <pc:chgData name="게스트 사용자" userId="" providerId="Windows Live" clId="Web-{EA53249E-874F-41F6-BC19-6DFA41CB6939}" dt="2022-10-05T04:10:37.439" v="1607" actId="1076"/>
        <pc:sldMkLst>
          <pc:docMk/>
          <pc:sldMk cId="190815367" sldId="316"/>
        </pc:sldMkLst>
        <pc:spChg chg="del">
          <ac:chgData name="게스트 사용자" userId="" providerId="Windows Live" clId="Web-{EA53249E-874F-41F6-BC19-6DFA41CB6939}" dt="2022-10-05T04:07:45.951" v="1438"/>
          <ac:spMkLst>
            <pc:docMk/>
            <pc:sldMk cId="190815367" sldId="316"/>
            <ac:spMk id="2" creationId="{48635579-EC43-3FCD-275F-1AA6CB178589}"/>
          </ac:spMkLst>
        </pc:spChg>
        <pc:spChg chg="mod">
          <ac:chgData name="게스트 사용자" userId="" providerId="Windows Live" clId="Web-{EA53249E-874F-41F6-BC19-6DFA41CB6939}" dt="2022-10-05T04:08:40.858" v="1468" actId="20577"/>
          <ac:spMkLst>
            <pc:docMk/>
            <pc:sldMk cId="190815367" sldId="316"/>
            <ac:spMk id="4" creationId="{9714BF4F-3B6A-2525-51BA-9177C6875444}"/>
          </ac:spMkLst>
        </pc:spChg>
        <pc:spChg chg="del">
          <ac:chgData name="게스트 사용자" userId="" providerId="Windows Live" clId="Web-{EA53249E-874F-41F6-BC19-6DFA41CB6939}" dt="2022-10-05T04:07:46.420" v="1439"/>
          <ac:spMkLst>
            <pc:docMk/>
            <pc:sldMk cId="190815367" sldId="316"/>
            <ac:spMk id="13" creationId="{5C76378D-8700-B0C3-8E52-5EB6D7858E89}"/>
          </ac:spMkLst>
        </pc:spChg>
        <pc:spChg chg="mod">
          <ac:chgData name="게스트 사용자" userId="" providerId="Windows Live" clId="Web-{EA53249E-874F-41F6-BC19-6DFA41CB6939}" dt="2022-10-05T04:09:36.156" v="1587" actId="1076"/>
          <ac:spMkLst>
            <pc:docMk/>
            <pc:sldMk cId="190815367" sldId="316"/>
            <ac:spMk id="14" creationId="{6E6ED941-90FD-3391-0763-3F6B88C9C516}"/>
          </ac:spMkLst>
        </pc:spChg>
        <pc:spChg chg="add mod">
          <ac:chgData name="게스트 사용자" userId="" providerId="Windows Live" clId="Web-{EA53249E-874F-41F6-BC19-6DFA41CB6939}" dt="2022-10-05T04:10:15.485" v="1601" actId="1076"/>
          <ac:spMkLst>
            <pc:docMk/>
            <pc:sldMk cId="190815367" sldId="316"/>
            <ac:spMk id="18" creationId="{8C262D0C-EA08-798C-2CB1-375C3637A559}"/>
          </ac:spMkLst>
        </pc:spChg>
        <pc:picChg chg="del">
          <ac:chgData name="게스트 사용자" userId="" providerId="Windows Live" clId="Web-{EA53249E-874F-41F6-BC19-6DFA41CB6939}" dt="2022-10-05T04:07:43.357" v="1434"/>
          <ac:picMkLst>
            <pc:docMk/>
            <pc:sldMk cId="190815367" sldId="316"/>
            <ac:picMk id="5" creationId="{73030FC9-2B97-9E87-B5C4-44FC1ACBB878}"/>
          </ac:picMkLst>
        </pc:picChg>
        <pc:picChg chg="del">
          <ac:chgData name="게스트 사용자" userId="" providerId="Windows Live" clId="Web-{EA53249E-874F-41F6-BC19-6DFA41CB6939}" dt="2022-10-05T04:07:44.263" v="1436"/>
          <ac:picMkLst>
            <pc:docMk/>
            <pc:sldMk cId="190815367" sldId="316"/>
            <ac:picMk id="6" creationId="{49BF0AE3-F7A1-FA6E-9F67-292E6440A73B}"/>
          </ac:picMkLst>
        </pc:picChg>
        <pc:picChg chg="del">
          <ac:chgData name="게스트 사용자" userId="" providerId="Windows Live" clId="Web-{EA53249E-874F-41F6-BC19-6DFA41CB6939}" dt="2022-10-05T04:07:44.607" v="1437"/>
          <ac:picMkLst>
            <pc:docMk/>
            <pc:sldMk cId="190815367" sldId="316"/>
            <ac:picMk id="7" creationId="{C5FFE7A0-53AB-116E-54D1-BB1C4400F0C7}"/>
          </ac:picMkLst>
        </pc:picChg>
        <pc:picChg chg="del">
          <ac:chgData name="게스트 사용자" userId="" providerId="Windows Live" clId="Web-{EA53249E-874F-41F6-BC19-6DFA41CB6939}" dt="2022-10-05T04:07:43.685" v="1435"/>
          <ac:picMkLst>
            <pc:docMk/>
            <pc:sldMk cId="190815367" sldId="316"/>
            <ac:picMk id="12" creationId="{08AAD3F3-C9E6-1294-FFBF-02AB94417AC6}"/>
          </ac:picMkLst>
        </pc:picChg>
        <pc:picChg chg="add mod">
          <ac:chgData name="게스트 사용자" userId="" providerId="Windows Live" clId="Web-{EA53249E-874F-41F6-BC19-6DFA41CB6939}" dt="2022-10-05T04:09:40.188" v="1589" actId="1076"/>
          <ac:picMkLst>
            <pc:docMk/>
            <pc:sldMk cId="190815367" sldId="316"/>
            <ac:picMk id="15" creationId="{FB108B6E-5AFE-8E6D-1920-A62BB5C7534B}"/>
          </ac:picMkLst>
        </pc:picChg>
        <pc:picChg chg="add mod">
          <ac:chgData name="게스트 사용자" userId="" providerId="Windows Live" clId="Web-{EA53249E-874F-41F6-BC19-6DFA41CB6939}" dt="2022-10-05T04:09:42.297" v="1590" actId="1076"/>
          <ac:picMkLst>
            <pc:docMk/>
            <pc:sldMk cId="190815367" sldId="316"/>
            <ac:picMk id="17" creationId="{7BA23146-45F6-673D-DBBF-4EB8A653A124}"/>
          </ac:picMkLst>
        </pc:picChg>
        <pc:inkChg chg="add del">
          <ac:chgData name="게스트 사용자" userId="" providerId="Windows Live" clId="Web-{EA53249E-874F-41F6-BC19-6DFA41CB6939}" dt="2022-10-05T04:10:03.782" v="1596"/>
          <ac:inkMkLst>
            <pc:docMk/>
            <pc:sldMk cId="190815367" sldId="316"/>
            <ac:inkMk id="19" creationId="{EBA623B4-4AD2-6432-3080-31E105B76FBA}"/>
          </ac:inkMkLst>
        </pc:inkChg>
        <pc:cxnChg chg="add mod">
          <ac:chgData name="게스트 사용자" userId="" providerId="Windows Live" clId="Web-{EA53249E-874F-41F6-BC19-6DFA41CB6939}" dt="2022-10-05T04:10:37.439" v="1607" actId="1076"/>
          <ac:cxnSpMkLst>
            <pc:docMk/>
            <pc:sldMk cId="190815367" sldId="316"/>
            <ac:cxnSpMk id="20" creationId="{259A1CB5-C10F-50F0-333E-164364E067D9}"/>
          </ac:cxnSpMkLst>
        </pc:cxnChg>
      </pc:sldChg>
      <pc:sldChg chg="add ord replId">
        <pc:chgData name="게스트 사용자" userId="" providerId="Windows Live" clId="Web-{EA53249E-874F-41F6-BC19-6DFA41CB6939}" dt="2022-10-05T04:14:37.882" v="1658"/>
        <pc:sldMkLst>
          <pc:docMk/>
          <pc:sldMk cId="2260126969" sldId="317"/>
        </pc:sldMkLst>
      </pc:sldChg>
      <pc:sldChg chg="add del replId">
        <pc:chgData name="게스트 사용자" userId="" providerId="Windows Live" clId="Web-{EA53249E-874F-41F6-BC19-6DFA41CB6939}" dt="2022-10-05T04:07:53.045" v="1443"/>
        <pc:sldMkLst>
          <pc:docMk/>
          <pc:sldMk cId="1211463296" sldId="318"/>
        </pc:sldMkLst>
      </pc:sldChg>
      <pc:sldChg chg="addSp delSp modSp add ord replId">
        <pc:chgData name="게스트 사용자" userId="" providerId="Windows Live" clId="Web-{EA53249E-874F-41F6-BC19-6DFA41CB6939}" dt="2022-10-05T04:19:44.185" v="1815" actId="14100"/>
        <pc:sldMkLst>
          <pc:docMk/>
          <pc:sldMk cId="1420462012" sldId="318"/>
        </pc:sldMkLst>
        <pc:spChg chg="add mod">
          <ac:chgData name="게스트 사용자" userId="" providerId="Windows Live" clId="Web-{EA53249E-874F-41F6-BC19-6DFA41CB6939}" dt="2022-10-05T04:13:48.256" v="1626" actId="1076"/>
          <ac:spMkLst>
            <pc:docMk/>
            <pc:sldMk cId="1420462012" sldId="318"/>
            <ac:spMk id="2" creationId="{5D9E86BC-BF91-FD97-F447-A24A3138C8FD}"/>
          </ac:spMkLst>
        </pc:spChg>
        <pc:spChg chg="mod">
          <ac:chgData name="게스트 사용자" userId="" providerId="Windows Live" clId="Web-{EA53249E-874F-41F6-BC19-6DFA41CB6939}" dt="2022-10-05T04:13:52.928" v="1631" actId="1076"/>
          <ac:spMkLst>
            <pc:docMk/>
            <pc:sldMk cId="1420462012" sldId="318"/>
            <ac:spMk id="5" creationId="{1B5D1462-9C32-7740-0BE5-BD5D41F714E4}"/>
          </ac:spMkLst>
        </pc:spChg>
        <pc:spChg chg="add mod">
          <ac:chgData name="게스트 사용자" userId="" providerId="Windows Live" clId="Web-{EA53249E-874F-41F6-BC19-6DFA41CB6939}" dt="2022-10-05T04:13:48.271" v="1627" actId="1076"/>
          <ac:spMkLst>
            <pc:docMk/>
            <pc:sldMk cId="1420462012" sldId="318"/>
            <ac:spMk id="6" creationId="{4E9158FD-18DB-881D-0A72-C61FE1C19F5B}"/>
          </ac:spMkLst>
        </pc:spChg>
        <pc:spChg chg="mod">
          <ac:chgData name="게스트 사용자" userId="" providerId="Windows Live" clId="Web-{EA53249E-874F-41F6-BC19-6DFA41CB6939}" dt="2022-10-05T04:19:44.185" v="1815" actId="14100"/>
          <ac:spMkLst>
            <pc:docMk/>
            <pc:sldMk cId="1420462012" sldId="318"/>
            <ac:spMk id="7" creationId="{A4555064-84EB-1DCF-E43F-29E7D64BF138}"/>
          </ac:spMkLst>
        </pc:spChg>
        <pc:spChg chg="add mod">
          <ac:chgData name="게스트 사용자" userId="" providerId="Windows Live" clId="Web-{EA53249E-874F-41F6-BC19-6DFA41CB6939}" dt="2022-10-05T04:19:12.356" v="1791" actId="20577"/>
          <ac:spMkLst>
            <pc:docMk/>
            <pc:sldMk cId="1420462012" sldId="318"/>
            <ac:spMk id="12" creationId="{5C6C9226-4085-5321-891D-CC8918A13B0C}"/>
          </ac:spMkLst>
        </pc:spChg>
        <pc:spChg chg="del">
          <ac:chgData name="게스트 사용자" userId="" providerId="Windows Live" clId="Web-{EA53249E-874F-41F6-BC19-6DFA41CB6939}" dt="2022-10-05T04:13:13.521" v="1610"/>
          <ac:spMkLst>
            <pc:docMk/>
            <pc:sldMk cId="1420462012" sldId="318"/>
            <ac:spMk id="14" creationId="{9FDFA39C-7C9A-9120-2DB7-9A7160499F69}"/>
          </ac:spMkLst>
        </pc:spChg>
        <pc:spChg chg="mod">
          <ac:chgData name="게스트 사용자" userId="" providerId="Windows Live" clId="Web-{EA53249E-874F-41F6-BC19-6DFA41CB6939}" dt="2022-10-05T04:13:28.990" v="1616" actId="14100"/>
          <ac:spMkLst>
            <pc:docMk/>
            <pc:sldMk cId="1420462012" sldId="318"/>
            <ac:spMk id="15" creationId="{F6EC5EBF-9593-48BC-AF42-BF08D1B3C027}"/>
          </ac:spMkLst>
        </pc:spChg>
        <pc:spChg chg="mod">
          <ac:chgData name="게스트 사용자" userId="" providerId="Windows Live" clId="Web-{EA53249E-874F-41F6-BC19-6DFA41CB6939}" dt="2022-10-05T04:13:17.974" v="1613" actId="1076"/>
          <ac:spMkLst>
            <pc:docMk/>
            <pc:sldMk cId="1420462012" sldId="318"/>
            <ac:spMk id="21" creationId="{51E38530-DFE9-781D-78BB-083964B31F9A}"/>
          </ac:spMkLst>
        </pc:spChg>
        <pc:spChg chg="mod">
          <ac:chgData name="게스트 사용자" userId="" providerId="Windows Live" clId="Web-{EA53249E-874F-41F6-BC19-6DFA41CB6939}" dt="2022-10-05T04:19:38.154" v="1814" actId="1076"/>
          <ac:spMkLst>
            <pc:docMk/>
            <pc:sldMk cId="1420462012" sldId="318"/>
            <ac:spMk id="23" creationId="{39BFAF18-B969-5EA6-0E10-C1D729531583}"/>
          </ac:spMkLst>
        </pc:spChg>
        <pc:spChg chg="mod">
          <ac:chgData name="게스트 사용자" userId="" providerId="Windows Live" clId="Web-{EA53249E-874F-41F6-BC19-6DFA41CB6939}" dt="2022-10-05T04:19:31.857" v="1813" actId="20577"/>
          <ac:spMkLst>
            <pc:docMk/>
            <pc:sldMk cId="1420462012" sldId="318"/>
            <ac:spMk id="24" creationId="{B5403F95-3A79-80AD-3CB0-B355D6A4F527}"/>
          </ac:spMkLst>
        </pc:spChg>
        <pc:picChg chg="del">
          <ac:chgData name="게스트 사용자" userId="" providerId="Windows Live" clId="Web-{EA53249E-874F-41F6-BC19-6DFA41CB6939}" dt="2022-10-05T04:13:38.052" v="1622"/>
          <ac:picMkLst>
            <pc:docMk/>
            <pc:sldMk cId="1420462012" sldId="318"/>
            <ac:picMk id="16" creationId="{E1326AA6-0B9E-DDF1-E23E-3070015D26A9}"/>
          </ac:picMkLst>
        </pc:picChg>
        <pc:picChg chg="mod">
          <ac:chgData name="게스트 사용자" userId="" providerId="Windows Live" clId="Web-{EA53249E-874F-41F6-BC19-6DFA41CB6939}" dt="2022-10-05T04:13:17.974" v="1612" actId="1076"/>
          <ac:picMkLst>
            <pc:docMk/>
            <pc:sldMk cId="1420462012" sldId="318"/>
            <ac:picMk id="18" creationId="{48542098-5356-E840-046E-72AA1AEB4AB0}"/>
          </ac:picMkLst>
        </pc:picChg>
        <pc:picChg chg="del">
          <ac:chgData name="게스트 사용자" userId="" providerId="Windows Live" clId="Web-{EA53249E-874F-41F6-BC19-6DFA41CB6939}" dt="2022-10-05T04:13:37.818" v="1621"/>
          <ac:picMkLst>
            <pc:docMk/>
            <pc:sldMk cId="1420462012" sldId="318"/>
            <ac:picMk id="20" creationId="{0578C328-EC51-D096-E880-8DFD7493C278}"/>
          </ac:picMkLst>
        </pc:picChg>
        <pc:picChg chg="del">
          <ac:chgData name="게스트 사용자" userId="" providerId="Windows Live" clId="Web-{EA53249E-874F-41F6-BC19-6DFA41CB6939}" dt="2022-10-05T04:13:38.302" v="1623"/>
          <ac:picMkLst>
            <pc:docMk/>
            <pc:sldMk cId="1420462012" sldId="318"/>
            <ac:picMk id="22" creationId="{BF438CC7-2B4C-C1F4-F302-CEBD36DD83BE}"/>
          </ac:picMkLst>
        </pc:picChg>
      </pc:sldChg>
    </pc:docChg>
  </pc:docChgLst>
  <pc:docChgLst>
    <pc:chgData name="게스트 사용자" providerId="Windows Live" clId="Web-{D55B030F-FF5E-4E7F-9CCC-1E927D97FEFA}"/>
    <pc:docChg chg="delSld modSld">
      <pc:chgData name="게스트 사용자" userId="" providerId="Windows Live" clId="Web-{D55B030F-FF5E-4E7F-9CCC-1E927D97FEFA}" dt="2022-10-06T05:12:33.885" v="230"/>
      <pc:docMkLst>
        <pc:docMk/>
      </pc:docMkLst>
      <pc:sldChg chg="del">
        <pc:chgData name="게스트 사용자" userId="" providerId="Windows Live" clId="Web-{D55B030F-FF5E-4E7F-9CCC-1E927D97FEFA}" dt="2022-10-06T05:12:33.885" v="230"/>
        <pc:sldMkLst>
          <pc:docMk/>
          <pc:sldMk cId="404719061" sldId="330"/>
        </pc:sldMkLst>
      </pc:sldChg>
      <pc:sldChg chg="addSp modSp addAnim delAnim modAnim">
        <pc:chgData name="게스트 사용자" userId="" providerId="Windows Live" clId="Web-{D55B030F-FF5E-4E7F-9CCC-1E927D97FEFA}" dt="2022-10-06T05:09:40.741" v="179" actId="20577"/>
        <pc:sldMkLst>
          <pc:docMk/>
          <pc:sldMk cId="823586561" sldId="339"/>
        </pc:sldMkLst>
        <pc:spChg chg="add mod ord">
          <ac:chgData name="게스트 사용자" userId="" providerId="Windows Live" clId="Web-{D55B030F-FF5E-4E7F-9CCC-1E927D97FEFA}" dt="2022-10-06T05:09:40.741" v="179" actId="20577"/>
          <ac:spMkLst>
            <pc:docMk/>
            <pc:sldMk cId="823586561" sldId="339"/>
            <ac:spMk id="5" creationId="{A802A2C4-1378-E4D5-114D-535B1CE5FD77}"/>
          </ac:spMkLst>
        </pc:spChg>
        <pc:picChg chg="mod ord">
          <ac:chgData name="게스트 사용자" userId="" providerId="Windows Live" clId="Web-{D55B030F-FF5E-4E7F-9CCC-1E927D97FEFA}" dt="2022-10-06T05:07:30.394" v="155" actId="1076"/>
          <ac:picMkLst>
            <pc:docMk/>
            <pc:sldMk cId="823586561" sldId="339"/>
            <ac:picMk id="16" creationId="{1DAC41D0-6F4E-6849-58F7-83426EB99DAB}"/>
          </ac:picMkLst>
        </pc:picChg>
      </pc:sldChg>
      <pc:sldChg chg="modSp">
        <pc:chgData name="게스트 사용자" userId="" providerId="Windows Live" clId="Web-{D55B030F-FF5E-4E7F-9CCC-1E927D97FEFA}" dt="2022-10-06T05:04:36.250" v="1" actId="1076"/>
        <pc:sldMkLst>
          <pc:docMk/>
          <pc:sldMk cId="230169498" sldId="340"/>
        </pc:sldMkLst>
        <pc:picChg chg="mod">
          <ac:chgData name="게스트 사용자" userId="" providerId="Windows Live" clId="Web-{D55B030F-FF5E-4E7F-9CCC-1E927D97FEFA}" dt="2022-10-06T05:04:36.250" v="1" actId="1076"/>
          <ac:picMkLst>
            <pc:docMk/>
            <pc:sldMk cId="230169498" sldId="340"/>
            <ac:picMk id="5" creationId="{4CB6CFD7-0688-7A54-AC48-C0CCAAE26CC8}"/>
          </ac:picMkLst>
        </pc:picChg>
      </pc:sldChg>
      <pc:sldChg chg="addSp delSp modSp addAnim delAnim modAnim">
        <pc:chgData name="게스트 사용자" userId="" providerId="Windows Live" clId="Web-{D55B030F-FF5E-4E7F-9CCC-1E927D97FEFA}" dt="2022-10-06T05:11:45.728" v="229"/>
        <pc:sldMkLst>
          <pc:docMk/>
          <pc:sldMk cId="2737525876" sldId="342"/>
        </pc:sldMkLst>
        <pc:spChg chg="add del mod">
          <ac:chgData name="게스트 사용자" userId="" providerId="Windows Live" clId="Web-{D55B030F-FF5E-4E7F-9CCC-1E927D97FEFA}" dt="2022-10-06T05:11:42.587" v="226"/>
          <ac:spMkLst>
            <pc:docMk/>
            <pc:sldMk cId="2737525876" sldId="342"/>
            <ac:spMk id="6" creationId="{F672AD2D-E179-087D-00EA-EB9A31E5D23A}"/>
          </ac:spMkLst>
        </pc:spChg>
        <pc:picChg chg="mod">
          <ac:chgData name="게스트 사용자" userId="" providerId="Windows Live" clId="Web-{D55B030F-FF5E-4E7F-9CCC-1E927D97FEFA}" dt="2022-10-06T05:11:43.837" v="227" actId="1076"/>
          <ac:picMkLst>
            <pc:docMk/>
            <pc:sldMk cId="2737525876" sldId="342"/>
            <ac:picMk id="13" creationId="{E69012C6-49DD-7807-B86E-7844422D8858}"/>
          </ac:picMkLst>
        </pc:picChg>
      </pc:sldChg>
    </pc:docChg>
  </pc:docChgLst>
  <pc:docChgLst>
    <pc:chgData name="이 주영" userId="e4d16644e0ede310" providerId="Windows Live" clId="Web-{C9DDAB40-7EDE-4CE3-997F-B32FA88628EB}"/>
    <pc:docChg chg="modSld">
      <pc:chgData name="이 주영" userId="e4d16644e0ede310" providerId="Windows Live" clId="Web-{C9DDAB40-7EDE-4CE3-997F-B32FA88628EB}" dt="2022-10-05T06:39:54.408" v="1" actId="1076"/>
      <pc:docMkLst>
        <pc:docMk/>
      </pc:docMkLst>
      <pc:sldChg chg="modSp">
        <pc:chgData name="이 주영" userId="e4d16644e0ede310" providerId="Windows Live" clId="Web-{C9DDAB40-7EDE-4CE3-997F-B32FA88628EB}" dt="2022-10-05T06:39:54.408" v="1" actId="1076"/>
        <pc:sldMkLst>
          <pc:docMk/>
          <pc:sldMk cId="160490374" sldId="280"/>
        </pc:sldMkLst>
        <pc:picChg chg="mod">
          <ac:chgData name="이 주영" userId="e4d16644e0ede310" providerId="Windows Live" clId="Web-{C9DDAB40-7EDE-4CE3-997F-B32FA88628EB}" dt="2022-10-05T06:39:54.408" v="1" actId="1076"/>
          <ac:picMkLst>
            <pc:docMk/>
            <pc:sldMk cId="160490374" sldId="280"/>
            <ac:picMk id="8" creationId="{1200F42D-BF42-50AD-1159-39B5B9FE7648}"/>
          </ac:picMkLst>
        </pc:picChg>
      </pc:sldChg>
    </pc:docChg>
  </pc:docChgLst>
  <pc:docChgLst>
    <pc:chgData name="게스트 사용자" providerId="Windows Live" clId="Web-{3F44294C-9F15-4DE7-93FA-4BB488DE10AD}"/>
    <pc:docChg chg="addSld delSld modSld sldOrd">
      <pc:chgData name="게스트 사용자" userId="" providerId="Windows Live" clId="Web-{3F44294C-9F15-4DE7-93FA-4BB488DE10AD}" dt="2022-10-05T08:58:46.143" v="2404" actId="20577"/>
      <pc:docMkLst>
        <pc:docMk/>
      </pc:docMkLst>
      <pc:sldChg chg="del">
        <pc:chgData name="게스트 사용자" userId="" providerId="Windows Live" clId="Web-{3F44294C-9F15-4DE7-93FA-4BB488DE10AD}" dt="2022-10-05T07:42:27.687" v="1331"/>
        <pc:sldMkLst>
          <pc:docMk/>
          <pc:sldMk cId="2261536459" sldId="267"/>
        </pc:sldMkLst>
      </pc:sldChg>
      <pc:sldChg chg="add del ord">
        <pc:chgData name="게스트 사용자" userId="" providerId="Windows Live" clId="Web-{3F44294C-9F15-4DE7-93FA-4BB488DE10AD}" dt="2022-10-05T08:47:53.424" v="2250"/>
        <pc:sldMkLst>
          <pc:docMk/>
          <pc:sldMk cId="3641560976" sldId="269"/>
        </pc:sldMkLst>
      </pc:sldChg>
      <pc:sldChg chg="modSp">
        <pc:chgData name="게스트 사용자" userId="" providerId="Windows Live" clId="Web-{3F44294C-9F15-4DE7-93FA-4BB488DE10AD}" dt="2022-10-05T07:10:50.046" v="882" actId="1076"/>
        <pc:sldMkLst>
          <pc:docMk/>
          <pc:sldMk cId="3159350654" sldId="275"/>
        </pc:sldMkLst>
        <pc:spChg chg="mod">
          <ac:chgData name="게스트 사용자" userId="" providerId="Windows Live" clId="Web-{3F44294C-9F15-4DE7-93FA-4BB488DE10AD}" dt="2022-10-05T06:31:52.645" v="109" actId="1076"/>
          <ac:spMkLst>
            <pc:docMk/>
            <pc:sldMk cId="3159350654" sldId="275"/>
            <ac:spMk id="34" creationId="{AFBE0A39-52D6-BE7A-6644-33C486BE44AC}"/>
          </ac:spMkLst>
        </pc:spChg>
        <pc:spChg chg="mod">
          <ac:chgData name="게스트 사용자" userId="" providerId="Windows Live" clId="Web-{3F44294C-9F15-4DE7-93FA-4BB488DE10AD}" dt="2022-10-05T06:31:56.614" v="110" actId="1076"/>
          <ac:spMkLst>
            <pc:docMk/>
            <pc:sldMk cId="3159350654" sldId="275"/>
            <ac:spMk id="37" creationId="{CE16AE8D-F5A6-79D3-1040-26768BAA05E1}"/>
          </ac:spMkLst>
        </pc:spChg>
        <pc:picChg chg="mod">
          <ac:chgData name="게스트 사용자" userId="" providerId="Windows Live" clId="Web-{3F44294C-9F15-4DE7-93FA-4BB488DE10AD}" dt="2022-10-05T07:10:50.046" v="882" actId="1076"/>
          <ac:picMkLst>
            <pc:docMk/>
            <pc:sldMk cId="3159350654" sldId="275"/>
            <ac:picMk id="29" creationId="{C88A508E-CDBF-A221-6575-ADF8965ADFEB}"/>
          </ac:picMkLst>
        </pc:picChg>
        <pc:picChg chg="mod">
          <ac:chgData name="게스트 사용자" userId="" providerId="Windows Live" clId="Web-{3F44294C-9F15-4DE7-93FA-4BB488DE10AD}" dt="2022-10-05T07:10:44.530" v="881" actId="14100"/>
          <ac:picMkLst>
            <pc:docMk/>
            <pc:sldMk cId="3159350654" sldId="275"/>
            <ac:picMk id="30" creationId="{CDA649D5-0B95-2D43-4878-91BA62A2551E}"/>
          </ac:picMkLst>
        </pc:picChg>
      </pc:sldChg>
      <pc:sldChg chg="delSp modSp">
        <pc:chgData name="게스트 사용자" userId="" providerId="Windows Live" clId="Web-{3F44294C-9F15-4DE7-93FA-4BB488DE10AD}" dt="2022-10-05T08:47:50.299" v="2240" actId="20577"/>
        <pc:sldMkLst>
          <pc:docMk/>
          <pc:sldMk cId="160490374" sldId="280"/>
        </pc:sldMkLst>
        <pc:spChg chg="mod">
          <ac:chgData name="게스트 사용자" userId="" providerId="Windows Live" clId="Web-{3F44294C-9F15-4DE7-93FA-4BB488DE10AD}" dt="2022-10-05T06:27:22.779" v="13" actId="20577"/>
          <ac:spMkLst>
            <pc:docMk/>
            <pc:sldMk cId="160490374" sldId="280"/>
            <ac:spMk id="3" creationId="{B8021715-31C5-01AD-6989-8E7124058B3D}"/>
          </ac:spMkLst>
        </pc:spChg>
        <pc:spChg chg="mod">
          <ac:chgData name="게스트 사용자" userId="" providerId="Windows Live" clId="Web-{3F44294C-9F15-4DE7-93FA-4BB488DE10AD}" dt="2022-10-05T06:27:21.670" v="12" actId="20577"/>
          <ac:spMkLst>
            <pc:docMk/>
            <pc:sldMk cId="160490374" sldId="280"/>
            <ac:spMk id="26" creationId="{7C0DF4C1-28AB-BE31-EA8E-F7E7E916EC67}"/>
          </ac:spMkLst>
        </pc:spChg>
        <pc:spChg chg="mod">
          <ac:chgData name="게스트 사용자" userId="" providerId="Windows Live" clId="Web-{3F44294C-9F15-4DE7-93FA-4BB488DE10AD}" dt="2022-10-05T08:47:50.299" v="2240" actId="20577"/>
          <ac:spMkLst>
            <pc:docMk/>
            <pc:sldMk cId="160490374" sldId="280"/>
            <ac:spMk id="27" creationId="{9B154141-DC8E-551D-737C-7C9F430A9CC1}"/>
          </ac:spMkLst>
        </pc:spChg>
        <pc:grpChg chg="mod">
          <ac:chgData name="게스트 사용자" userId="" providerId="Windows Live" clId="Web-{3F44294C-9F15-4DE7-93FA-4BB488DE10AD}" dt="2022-10-05T06:27:37.311" v="21" actId="1076"/>
          <ac:grpSpMkLst>
            <pc:docMk/>
            <pc:sldMk cId="160490374" sldId="280"/>
            <ac:grpSpMk id="2" creationId="{DA72A9B4-B482-0C18-5248-1EB34A224EC3}"/>
          </ac:grpSpMkLst>
        </pc:grpChg>
        <pc:grpChg chg="mod">
          <ac:chgData name="게스트 사용자" userId="" providerId="Windows Live" clId="Web-{3F44294C-9F15-4DE7-93FA-4BB488DE10AD}" dt="2022-10-05T06:27:37.233" v="18" actId="1076"/>
          <ac:grpSpMkLst>
            <pc:docMk/>
            <pc:sldMk cId="160490374" sldId="280"/>
            <ac:grpSpMk id="18" creationId="{54B7D80A-FD61-7CA9-93B2-D9F748F85877}"/>
          </ac:grpSpMkLst>
        </pc:grpChg>
        <pc:grpChg chg="mod">
          <ac:chgData name="게스트 사용자" userId="" providerId="Windows Live" clId="Web-{3F44294C-9F15-4DE7-93FA-4BB488DE10AD}" dt="2022-10-05T06:27:37.264" v="19" actId="1076"/>
          <ac:grpSpMkLst>
            <pc:docMk/>
            <pc:sldMk cId="160490374" sldId="280"/>
            <ac:grpSpMk id="19" creationId="{7BBFF29A-C2F4-2B62-2FEA-A08DD19BC426}"/>
          </ac:grpSpMkLst>
        </pc:grpChg>
        <pc:grpChg chg="del mod">
          <ac:chgData name="게스트 사용자" userId="" providerId="Windows Live" clId="Web-{3F44294C-9F15-4DE7-93FA-4BB488DE10AD}" dt="2022-10-05T06:27:05.248" v="9"/>
          <ac:grpSpMkLst>
            <pc:docMk/>
            <pc:sldMk cId="160490374" sldId="280"/>
            <ac:grpSpMk id="22" creationId="{52A0EB17-53F2-EEF9-0974-E119C6CF18AD}"/>
          </ac:grpSpMkLst>
        </pc:grpChg>
        <pc:grpChg chg="mod">
          <ac:chgData name="게스트 사용자" userId="" providerId="Windows Live" clId="Web-{3F44294C-9F15-4DE7-93FA-4BB488DE10AD}" dt="2022-10-05T06:27:37.280" v="20" actId="1076"/>
          <ac:grpSpMkLst>
            <pc:docMk/>
            <pc:sldMk cId="160490374" sldId="280"/>
            <ac:grpSpMk id="25" creationId="{083C54CB-3FBD-7237-D612-842F38274783}"/>
          </ac:grpSpMkLst>
        </pc:grpChg>
      </pc:sldChg>
      <pc:sldChg chg="modSp">
        <pc:chgData name="게스트 사용자" userId="" providerId="Windows Live" clId="Web-{3F44294C-9F15-4DE7-93FA-4BB488DE10AD}" dt="2022-10-05T08:32:51.777" v="2108" actId="20577"/>
        <pc:sldMkLst>
          <pc:docMk/>
          <pc:sldMk cId="17287604" sldId="281"/>
        </pc:sldMkLst>
        <pc:spChg chg="mod">
          <ac:chgData name="게스트 사용자" userId="" providerId="Windows Live" clId="Web-{3F44294C-9F15-4DE7-93FA-4BB488DE10AD}" dt="2022-10-05T08:32:51.777" v="2108" actId="20577"/>
          <ac:spMkLst>
            <pc:docMk/>
            <pc:sldMk cId="17287604" sldId="281"/>
            <ac:spMk id="5" creationId="{2FD8C52D-CFD2-1A4C-B726-84BFFF36D782}"/>
          </ac:spMkLst>
        </pc:spChg>
      </pc:sldChg>
      <pc:sldChg chg="del">
        <pc:chgData name="게스트 사용자" userId="" providerId="Windows Live" clId="Web-{3F44294C-9F15-4DE7-93FA-4BB488DE10AD}" dt="2022-10-05T07:42:27.687" v="1326"/>
        <pc:sldMkLst>
          <pc:docMk/>
          <pc:sldMk cId="2689420104" sldId="284"/>
        </pc:sldMkLst>
      </pc:sldChg>
      <pc:sldChg chg="del">
        <pc:chgData name="게스트 사용자" userId="" providerId="Windows Live" clId="Web-{3F44294C-9F15-4DE7-93FA-4BB488DE10AD}" dt="2022-10-05T07:42:27.687" v="1332"/>
        <pc:sldMkLst>
          <pc:docMk/>
          <pc:sldMk cId="1768669733" sldId="288"/>
        </pc:sldMkLst>
      </pc:sldChg>
      <pc:sldChg chg="del ord">
        <pc:chgData name="게스트 사용자" userId="" providerId="Windows Live" clId="Web-{3F44294C-9F15-4DE7-93FA-4BB488DE10AD}" dt="2022-10-05T07:42:27.703" v="1336"/>
        <pc:sldMkLst>
          <pc:docMk/>
          <pc:sldMk cId="3574698429" sldId="292"/>
        </pc:sldMkLst>
      </pc:sldChg>
      <pc:sldChg chg="addSp delSp modSp add del ord">
        <pc:chgData name="게스트 사용자" userId="" providerId="Windows Live" clId="Web-{3F44294C-9F15-4DE7-93FA-4BB488DE10AD}" dt="2022-10-05T08:47:53.424" v="2249"/>
        <pc:sldMkLst>
          <pc:docMk/>
          <pc:sldMk cId="2204682301" sldId="294"/>
        </pc:sldMkLst>
        <pc:spChg chg="add del mod">
          <ac:chgData name="게스트 사용자" userId="" providerId="Windows Live" clId="Web-{3F44294C-9F15-4DE7-93FA-4BB488DE10AD}" dt="2022-10-05T06:59:42.889" v="728"/>
          <ac:spMkLst>
            <pc:docMk/>
            <pc:sldMk cId="2204682301" sldId="294"/>
            <ac:spMk id="2" creationId="{A2D71651-1B35-3BA4-A8FA-1E09DB9E4438}"/>
          </ac:spMkLst>
        </pc:spChg>
        <pc:spChg chg="mod">
          <ac:chgData name="게스트 사용자" userId="" providerId="Windows Live" clId="Web-{3F44294C-9F15-4DE7-93FA-4BB488DE10AD}" dt="2022-10-05T07:08:16.074" v="878" actId="20577"/>
          <ac:spMkLst>
            <pc:docMk/>
            <pc:sldMk cId="2204682301" sldId="294"/>
            <ac:spMk id="4" creationId="{9714BF4F-3B6A-2525-51BA-9177C6875444}"/>
          </ac:spMkLst>
        </pc:spChg>
        <pc:spChg chg="mod ord">
          <ac:chgData name="게스트 사용자" userId="" providerId="Windows Live" clId="Web-{3F44294C-9F15-4DE7-93FA-4BB488DE10AD}" dt="2022-10-05T07:16:59.977" v="901" actId="20577"/>
          <ac:spMkLst>
            <pc:docMk/>
            <pc:sldMk cId="2204682301" sldId="294"/>
            <ac:spMk id="5" creationId="{ACB657AF-3411-4502-9EFA-CCDEEEB8B473}"/>
          </ac:spMkLst>
        </pc:spChg>
        <pc:spChg chg="del mod">
          <ac:chgData name="게스트 사용자" userId="" providerId="Windows Live" clId="Web-{3F44294C-9F15-4DE7-93FA-4BB488DE10AD}" dt="2022-10-05T07:04:41.709" v="867"/>
          <ac:spMkLst>
            <pc:docMk/>
            <pc:sldMk cId="2204682301" sldId="294"/>
            <ac:spMk id="6" creationId="{D094C3A1-C319-DA3E-8F08-C04E69A53BA9}"/>
          </ac:spMkLst>
        </pc:spChg>
        <pc:spChg chg="add del mod">
          <ac:chgData name="게스트 사용자" userId="" providerId="Windows Live" clId="Web-{3F44294C-9F15-4DE7-93FA-4BB488DE10AD}" dt="2022-10-05T06:59:59.015" v="736"/>
          <ac:spMkLst>
            <pc:docMk/>
            <pc:sldMk cId="2204682301" sldId="294"/>
            <ac:spMk id="13" creationId="{778760C4-896E-C332-5A10-B590574C388D}"/>
          </ac:spMkLst>
        </pc:spChg>
        <pc:spChg chg="add del mod ord">
          <ac:chgData name="게스트 사용자" userId="" providerId="Windows Live" clId="Web-{3F44294C-9F15-4DE7-93FA-4BB488DE10AD}" dt="2022-10-05T06:58:18.122" v="693"/>
          <ac:spMkLst>
            <pc:docMk/>
            <pc:sldMk cId="2204682301" sldId="294"/>
            <ac:spMk id="14" creationId="{673215D9-F7A2-FDB2-72BC-433F6439FB34}"/>
          </ac:spMkLst>
        </pc:spChg>
        <pc:spChg chg="add mod ord">
          <ac:chgData name="게스트 사용자" userId="" providerId="Windows Live" clId="Web-{3F44294C-9F15-4DE7-93FA-4BB488DE10AD}" dt="2022-10-05T07:08:22.027" v="879" actId="1076"/>
          <ac:spMkLst>
            <pc:docMk/>
            <pc:sldMk cId="2204682301" sldId="294"/>
            <ac:spMk id="15" creationId="{8DCE065E-0A36-F3B8-8CA0-DCE6C53BC9D1}"/>
          </ac:spMkLst>
        </pc:spChg>
        <pc:spChg chg="add mod ord">
          <ac:chgData name="게스트 사용자" userId="" providerId="Windows Live" clId="Web-{3F44294C-9F15-4DE7-93FA-4BB488DE10AD}" dt="2022-10-05T07:04:32.459" v="865"/>
          <ac:spMkLst>
            <pc:docMk/>
            <pc:sldMk cId="2204682301" sldId="294"/>
            <ac:spMk id="16" creationId="{B4EB40A0-99B7-1605-37EE-5811C58620A5}"/>
          </ac:spMkLst>
        </pc:spChg>
        <pc:spChg chg="add mod">
          <ac:chgData name="게스트 사용자" userId="" providerId="Windows Live" clId="Web-{3F44294C-9F15-4DE7-93FA-4BB488DE10AD}" dt="2022-10-05T07:58:20.882" v="1359" actId="1076"/>
          <ac:spMkLst>
            <pc:docMk/>
            <pc:sldMk cId="2204682301" sldId="294"/>
            <ac:spMk id="17" creationId="{A494AAF6-C2E6-CBB7-B269-A6764A93DF77}"/>
          </ac:spMkLst>
        </pc:spChg>
        <pc:spChg chg="add del mod">
          <ac:chgData name="게스트 사용자" userId="" providerId="Windows Live" clId="Web-{3F44294C-9F15-4DE7-93FA-4BB488DE10AD}" dt="2022-10-05T06:59:36.514" v="724"/>
          <ac:spMkLst>
            <pc:docMk/>
            <pc:sldMk cId="2204682301" sldId="294"/>
            <ac:spMk id="18" creationId="{08DEC547-75F2-73DD-5DF6-1497C65D96D6}"/>
          </ac:spMkLst>
        </pc:spChg>
        <pc:spChg chg="add del mod">
          <ac:chgData name="게스트 사용자" userId="" providerId="Windows Live" clId="Web-{3F44294C-9F15-4DE7-93FA-4BB488DE10AD}" dt="2022-10-05T07:01:03.766" v="765"/>
          <ac:spMkLst>
            <pc:docMk/>
            <pc:sldMk cId="2204682301" sldId="294"/>
            <ac:spMk id="19" creationId="{A09C9D00-D5EA-63D6-7C9F-5C1EFE999028}"/>
          </ac:spMkLst>
        </pc:spChg>
        <pc:spChg chg="add mod">
          <ac:chgData name="게스트 사용자" userId="" providerId="Windows Live" clId="Web-{3F44294C-9F15-4DE7-93FA-4BB488DE10AD}" dt="2022-10-05T07:01:59.643" v="788" actId="14100"/>
          <ac:spMkLst>
            <pc:docMk/>
            <pc:sldMk cId="2204682301" sldId="294"/>
            <ac:spMk id="20" creationId="{F747BDE4-625C-E8EF-8F79-AE9CAC3EFBAE}"/>
          </ac:spMkLst>
        </pc:spChg>
        <pc:spChg chg="add mod">
          <ac:chgData name="게스트 사용자" userId="" providerId="Windows Live" clId="Web-{3F44294C-9F15-4DE7-93FA-4BB488DE10AD}" dt="2022-10-05T07:04:22.756" v="863" actId="14100"/>
          <ac:spMkLst>
            <pc:docMk/>
            <pc:sldMk cId="2204682301" sldId="294"/>
            <ac:spMk id="21" creationId="{BF7B9ABF-FEA1-4E74-8EF7-CC7A620BF8D5}"/>
          </ac:spMkLst>
        </pc:spChg>
        <pc:spChg chg="add mod">
          <ac:chgData name="게스트 사용자" userId="" providerId="Windows Live" clId="Web-{3F44294C-9F15-4DE7-93FA-4BB488DE10AD}" dt="2022-10-05T07:02:44.441" v="833" actId="20577"/>
          <ac:spMkLst>
            <pc:docMk/>
            <pc:sldMk cId="2204682301" sldId="294"/>
            <ac:spMk id="22" creationId="{FCD36BD6-3327-F17C-FEBC-B429FAD3548A}"/>
          </ac:spMkLst>
        </pc:spChg>
        <pc:spChg chg="add mod">
          <ac:chgData name="게스트 사용자" userId="" providerId="Windows Live" clId="Web-{3F44294C-9F15-4DE7-93FA-4BB488DE10AD}" dt="2022-10-05T07:13:10.534" v="900" actId="20577"/>
          <ac:spMkLst>
            <pc:docMk/>
            <pc:sldMk cId="2204682301" sldId="294"/>
            <ac:spMk id="23" creationId="{0EDA7AE2-60F7-1A7F-C1EA-C258B8ABDDE6}"/>
          </ac:spMkLst>
        </pc:spChg>
        <pc:spChg chg="add mod">
          <ac:chgData name="게스트 사용자" userId="" providerId="Windows Live" clId="Web-{3F44294C-9F15-4DE7-93FA-4BB488DE10AD}" dt="2022-10-05T07:08:25.840" v="880" actId="1076"/>
          <ac:spMkLst>
            <pc:docMk/>
            <pc:sldMk cId="2204682301" sldId="294"/>
            <ac:spMk id="24" creationId="{2EAF85DA-5D7D-4C5F-A577-A6758E9BEFF6}"/>
          </ac:spMkLst>
        </pc:spChg>
        <pc:picChg chg="mod">
          <ac:chgData name="게스트 사용자" userId="" providerId="Windows Live" clId="Web-{3F44294C-9F15-4DE7-93FA-4BB488DE10AD}" dt="2022-10-05T07:03:49.911" v="852" actId="1076"/>
          <ac:picMkLst>
            <pc:docMk/>
            <pc:sldMk cId="2204682301" sldId="294"/>
            <ac:picMk id="7" creationId="{97BAC587-BE2C-287F-07E4-AD3DED6CAB02}"/>
          </ac:picMkLst>
        </pc:picChg>
        <pc:picChg chg="mod">
          <ac:chgData name="게스트 사용자" userId="" providerId="Windows Live" clId="Web-{3F44294C-9F15-4DE7-93FA-4BB488DE10AD}" dt="2022-10-05T07:03:49.864" v="851" actId="1076"/>
          <ac:picMkLst>
            <pc:docMk/>
            <pc:sldMk cId="2204682301" sldId="294"/>
            <ac:picMk id="12" creationId="{3CF8AAB0-BBA2-EB18-CFC7-434EF3AB1C6B}"/>
          </ac:picMkLst>
        </pc:picChg>
      </pc:sldChg>
      <pc:sldChg chg="addSp delSp modSp modNotes">
        <pc:chgData name="게스트 사용자" userId="" providerId="Windows Live" clId="Web-{3F44294C-9F15-4DE7-93FA-4BB488DE10AD}" dt="2022-10-05T08:21:19.869" v="1984" actId="1076"/>
        <pc:sldMkLst>
          <pc:docMk/>
          <pc:sldMk cId="4119632109" sldId="295"/>
        </pc:sldMkLst>
        <pc:spChg chg="mod">
          <ac:chgData name="게스트 사용자" userId="" providerId="Windows Live" clId="Web-{3F44294C-9F15-4DE7-93FA-4BB488DE10AD}" dt="2022-10-05T08:21:19.869" v="1984" actId="1076"/>
          <ac:spMkLst>
            <pc:docMk/>
            <pc:sldMk cId="4119632109" sldId="295"/>
            <ac:spMk id="7" creationId="{F9D8AB59-B4C5-B6EF-07EE-C8742382A427}"/>
          </ac:spMkLst>
        </pc:spChg>
        <pc:spChg chg="add mod">
          <ac:chgData name="게스트 사용자" userId="" providerId="Windows Live" clId="Web-{3F44294C-9F15-4DE7-93FA-4BB488DE10AD}" dt="2022-10-05T08:21:05.447" v="1982" actId="1076"/>
          <ac:spMkLst>
            <pc:docMk/>
            <pc:sldMk cId="4119632109" sldId="295"/>
            <ac:spMk id="18" creationId="{B12B493B-7A86-874A-83A2-8BF12438EBE7}"/>
          </ac:spMkLst>
        </pc:spChg>
        <pc:picChg chg="add del mod">
          <ac:chgData name="게스트 사용자" userId="" providerId="Windows Live" clId="Web-{3F44294C-9F15-4DE7-93FA-4BB488DE10AD}" dt="2022-10-05T07:27:13.368" v="910"/>
          <ac:picMkLst>
            <pc:docMk/>
            <pc:sldMk cId="4119632109" sldId="295"/>
            <ac:picMk id="5" creationId="{3D09B4A6-679E-E554-1122-036D1FF048AA}"/>
          </ac:picMkLst>
        </pc:picChg>
        <pc:picChg chg="add del mod">
          <ac:chgData name="게스트 사용자" userId="" providerId="Windows Live" clId="Web-{3F44294C-9F15-4DE7-93FA-4BB488DE10AD}" dt="2022-10-05T07:27:12.774" v="909"/>
          <ac:picMkLst>
            <pc:docMk/>
            <pc:sldMk cId="4119632109" sldId="295"/>
            <ac:picMk id="14" creationId="{F9F29CA7-3267-3516-4BE2-3F370B0286C8}"/>
          </ac:picMkLst>
        </pc:picChg>
        <pc:picChg chg="add mod">
          <ac:chgData name="게스트 사용자" userId="" providerId="Windows Live" clId="Web-{3F44294C-9F15-4DE7-93FA-4BB488DE10AD}" dt="2022-10-05T07:30:16.981" v="1124" actId="1076"/>
          <ac:picMkLst>
            <pc:docMk/>
            <pc:sldMk cId="4119632109" sldId="295"/>
            <ac:picMk id="16" creationId="{E22A6E3A-A260-DAF2-0F78-4C855726738F}"/>
          </ac:picMkLst>
        </pc:picChg>
      </pc:sldChg>
      <pc:sldChg chg="addSp delSp modSp">
        <pc:chgData name="게스트 사용자" userId="" providerId="Windows Live" clId="Web-{3F44294C-9F15-4DE7-93FA-4BB488DE10AD}" dt="2022-10-05T08:47:51.346" v="2244" actId="20577"/>
        <pc:sldMkLst>
          <pc:docMk/>
          <pc:sldMk cId="3528250507" sldId="299"/>
        </pc:sldMkLst>
        <pc:spChg chg="mod">
          <ac:chgData name="게스트 사용자" userId="" providerId="Windows Live" clId="Web-{3F44294C-9F15-4DE7-93FA-4BB488DE10AD}" dt="2022-10-05T08:47:51.346" v="2244" actId="20577"/>
          <ac:spMkLst>
            <pc:docMk/>
            <pc:sldMk cId="3528250507" sldId="299"/>
            <ac:spMk id="9" creationId="{8483C22F-9EEF-0DD7-5887-AA5A60FDFFB7}"/>
          </ac:spMkLst>
        </pc:spChg>
        <pc:picChg chg="add mod">
          <ac:chgData name="게스트 사용자" userId="" providerId="Windows Live" clId="Web-{3F44294C-9F15-4DE7-93FA-4BB488DE10AD}" dt="2022-10-05T06:34:14.899" v="119" actId="1076"/>
          <ac:picMkLst>
            <pc:docMk/>
            <pc:sldMk cId="3528250507" sldId="299"/>
            <ac:picMk id="2" creationId="{0D62E8F9-2F1E-E7CC-3445-C197F15BCB81}"/>
          </ac:picMkLst>
        </pc:picChg>
        <pc:picChg chg="add del mod">
          <ac:chgData name="게스트 사용자" userId="" providerId="Windows Live" clId="Web-{3F44294C-9F15-4DE7-93FA-4BB488DE10AD}" dt="2022-10-05T06:34:34.837" v="126"/>
          <ac:picMkLst>
            <pc:docMk/>
            <pc:sldMk cId="3528250507" sldId="299"/>
            <ac:picMk id="22" creationId="{D52661E0-9AC1-E8A4-A16A-B769B2E60AC0}"/>
          </ac:picMkLst>
        </pc:picChg>
      </pc:sldChg>
      <pc:sldChg chg="del">
        <pc:chgData name="게스트 사용자" userId="" providerId="Windows Live" clId="Web-{3F44294C-9F15-4DE7-93FA-4BB488DE10AD}" dt="2022-10-05T07:42:27.687" v="1330"/>
        <pc:sldMkLst>
          <pc:docMk/>
          <pc:sldMk cId="460689694" sldId="300"/>
        </pc:sldMkLst>
      </pc:sldChg>
      <pc:sldChg chg="del">
        <pc:chgData name="게스트 사용자" userId="" providerId="Windows Live" clId="Web-{3F44294C-9F15-4DE7-93FA-4BB488DE10AD}" dt="2022-10-05T07:42:27.687" v="1329"/>
        <pc:sldMkLst>
          <pc:docMk/>
          <pc:sldMk cId="2614775164" sldId="301"/>
        </pc:sldMkLst>
      </pc:sldChg>
      <pc:sldChg chg="del">
        <pc:chgData name="게스트 사용자" userId="" providerId="Windows Live" clId="Web-{3F44294C-9F15-4DE7-93FA-4BB488DE10AD}" dt="2022-10-05T07:42:27.687" v="1333"/>
        <pc:sldMkLst>
          <pc:docMk/>
          <pc:sldMk cId="907621664" sldId="302"/>
        </pc:sldMkLst>
      </pc:sldChg>
      <pc:sldChg chg="del">
        <pc:chgData name="게스트 사용자" userId="" providerId="Windows Live" clId="Web-{3F44294C-9F15-4DE7-93FA-4BB488DE10AD}" dt="2022-10-05T07:42:27.703" v="1334"/>
        <pc:sldMkLst>
          <pc:docMk/>
          <pc:sldMk cId="1821268492" sldId="303"/>
        </pc:sldMkLst>
      </pc:sldChg>
      <pc:sldChg chg="ord">
        <pc:chgData name="게스트 사용자" userId="" providerId="Windows Live" clId="Web-{3F44294C-9F15-4DE7-93FA-4BB488DE10AD}" dt="2022-10-05T07:05:27.288" v="868"/>
        <pc:sldMkLst>
          <pc:docMk/>
          <pc:sldMk cId="905621918" sldId="306"/>
        </pc:sldMkLst>
      </pc:sldChg>
      <pc:sldChg chg="del">
        <pc:chgData name="게스트 사용자" userId="" providerId="Windows Live" clId="Web-{3F44294C-9F15-4DE7-93FA-4BB488DE10AD}" dt="2022-10-05T07:42:27.671" v="1321"/>
        <pc:sldMkLst>
          <pc:docMk/>
          <pc:sldMk cId="953796587" sldId="308"/>
        </pc:sldMkLst>
      </pc:sldChg>
      <pc:sldChg chg="addSp delSp modSp add del ord">
        <pc:chgData name="게스트 사용자" userId="" providerId="Windows Live" clId="Web-{3F44294C-9F15-4DE7-93FA-4BB488DE10AD}" dt="2022-10-05T08:47:53.424" v="2251"/>
        <pc:sldMkLst>
          <pc:docMk/>
          <pc:sldMk cId="1412470182" sldId="309"/>
        </pc:sldMkLst>
        <pc:spChg chg="add mod">
          <ac:chgData name="게스트 사용자" userId="" providerId="Windows Live" clId="Web-{3F44294C-9F15-4DE7-93FA-4BB488DE10AD}" dt="2022-10-05T08:04:28.782" v="1625" actId="1076"/>
          <ac:spMkLst>
            <pc:docMk/>
            <pc:sldMk cId="1412470182" sldId="309"/>
            <ac:spMk id="5" creationId="{D44E4448-470B-61E3-3665-5C9ADAB507BE}"/>
          </ac:spMkLst>
        </pc:spChg>
        <pc:spChg chg="add mod">
          <ac:chgData name="게스트 사용자" userId="" providerId="Windows Live" clId="Web-{3F44294C-9F15-4DE7-93FA-4BB488DE10AD}" dt="2022-10-05T08:03:39.297" v="1623" actId="1076"/>
          <ac:spMkLst>
            <pc:docMk/>
            <pc:sldMk cId="1412470182" sldId="309"/>
            <ac:spMk id="6" creationId="{CCA23D98-A4C1-5C8C-B4BC-1BDB1547164C}"/>
          </ac:spMkLst>
        </pc:spChg>
        <pc:spChg chg="add del mod">
          <ac:chgData name="게스트 사용자" userId="" providerId="Windows Live" clId="Web-{3F44294C-9F15-4DE7-93FA-4BB488DE10AD}" dt="2022-10-05T08:03:23.703" v="1608"/>
          <ac:spMkLst>
            <pc:docMk/>
            <pc:sldMk cId="1412470182" sldId="309"/>
            <ac:spMk id="7" creationId="{863484CF-8A8B-AB17-CD7D-DCC956FD5F10}"/>
          </ac:spMkLst>
        </pc:spChg>
        <pc:spChg chg="add del mod">
          <ac:chgData name="게스트 사용자" userId="" providerId="Windows Live" clId="Web-{3F44294C-9F15-4DE7-93FA-4BB488DE10AD}" dt="2022-10-05T08:03:34.843" v="1621"/>
          <ac:spMkLst>
            <pc:docMk/>
            <pc:sldMk cId="1412470182" sldId="309"/>
            <ac:spMk id="12" creationId="{7E1A1181-37D7-71B6-278E-5A66810FB95F}"/>
          </ac:spMkLst>
        </pc:spChg>
        <pc:spChg chg="add mod">
          <ac:chgData name="게스트 사용자" userId="" providerId="Windows Live" clId="Web-{3F44294C-9F15-4DE7-93FA-4BB488DE10AD}" dt="2022-10-05T08:04:36.985" v="1644" actId="20577"/>
          <ac:spMkLst>
            <pc:docMk/>
            <pc:sldMk cId="1412470182" sldId="309"/>
            <ac:spMk id="13" creationId="{7F8F2684-F2FA-A749-9B69-732353C2BDBE}"/>
          </ac:spMkLst>
        </pc:spChg>
      </pc:sldChg>
      <pc:sldChg chg="del">
        <pc:chgData name="게스트 사용자" userId="" providerId="Windows Live" clId="Web-{3F44294C-9F15-4DE7-93FA-4BB488DE10AD}" dt="2022-10-05T07:42:27.687" v="1328"/>
        <pc:sldMkLst>
          <pc:docMk/>
          <pc:sldMk cId="2662629820" sldId="311"/>
        </pc:sldMkLst>
      </pc:sldChg>
      <pc:sldChg chg="del">
        <pc:chgData name="게스트 사용자" userId="" providerId="Windows Live" clId="Web-{3F44294C-9F15-4DE7-93FA-4BB488DE10AD}" dt="2022-10-05T07:42:27.703" v="1335"/>
        <pc:sldMkLst>
          <pc:docMk/>
          <pc:sldMk cId="2492897458" sldId="313"/>
        </pc:sldMkLst>
      </pc:sldChg>
      <pc:sldChg chg="del">
        <pc:chgData name="게스트 사용자" userId="" providerId="Windows Live" clId="Web-{3F44294C-9F15-4DE7-93FA-4BB488DE10AD}" dt="2022-10-05T07:42:27.687" v="1325"/>
        <pc:sldMkLst>
          <pc:docMk/>
          <pc:sldMk cId="3120067311" sldId="314"/>
        </pc:sldMkLst>
      </pc:sldChg>
      <pc:sldChg chg="del">
        <pc:chgData name="게스트 사용자" userId="" providerId="Windows Live" clId="Web-{3F44294C-9F15-4DE7-93FA-4BB488DE10AD}" dt="2022-10-05T07:42:27.671" v="1323"/>
        <pc:sldMkLst>
          <pc:docMk/>
          <pc:sldMk cId="2923434361" sldId="315"/>
        </pc:sldMkLst>
      </pc:sldChg>
      <pc:sldChg chg="addSp delSp modSp del">
        <pc:chgData name="게스트 사용자" userId="" providerId="Windows Live" clId="Web-{3F44294C-9F15-4DE7-93FA-4BB488DE10AD}" dt="2022-10-05T08:53:32.729" v="2301"/>
        <pc:sldMkLst>
          <pc:docMk/>
          <pc:sldMk cId="2260126969" sldId="317"/>
        </pc:sldMkLst>
        <pc:spChg chg="add del mod">
          <ac:chgData name="게스트 사용자" userId="" providerId="Windows Live" clId="Web-{3F44294C-9F15-4DE7-93FA-4BB488DE10AD}" dt="2022-10-05T08:51:31.086" v="2298"/>
          <ac:spMkLst>
            <pc:docMk/>
            <pc:sldMk cId="2260126969" sldId="317"/>
            <ac:spMk id="2" creationId="{4E36CC1E-8D10-E4A2-AD11-A2559630AD88}"/>
          </ac:spMkLst>
        </pc:spChg>
        <pc:spChg chg="mod">
          <ac:chgData name="게스트 사용자" userId="" providerId="Windows Live" clId="Web-{3F44294C-9F15-4DE7-93FA-4BB488DE10AD}" dt="2022-10-05T08:47:52.299" v="2248" actId="20577"/>
          <ac:spMkLst>
            <pc:docMk/>
            <pc:sldMk cId="2260126969" sldId="317"/>
            <ac:spMk id="9" creationId="{8483C22F-9EEF-0DD7-5887-AA5A60FDFFB7}"/>
          </ac:spMkLst>
        </pc:spChg>
        <pc:spChg chg="add del mod">
          <ac:chgData name="게스트 사용자" userId="" providerId="Windows Live" clId="Web-{3F44294C-9F15-4DE7-93FA-4BB488DE10AD}" dt="2022-10-05T08:51:33.461" v="2300" actId="20577"/>
          <ac:spMkLst>
            <pc:docMk/>
            <pc:sldMk cId="2260126969" sldId="317"/>
            <ac:spMk id="17" creationId="{EB2B265D-80E0-9C06-5608-78BD99A18ADB}"/>
          </ac:spMkLst>
        </pc:spChg>
      </pc:sldChg>
      <pc:sldChg chg="del">
        <pc:chgData name="게스트 사용자" userId="" providerId="Windows Live" clId="Web-{3F44294C-9F15-4DE7-93FA-4BB488DE10AD}" dt="2022-10-05T07:42:27.687" v="1327"/>
        <pc:sldMkLst>
          <pc:docMk/>
          <pc:sldMk cId="1420462012" sldId="318"/>
        </pc:sldMkLst>
      </pc:sldChg>
      <pc:sldChg chg="del">
        <pc:chgData name="게스트 사용자" userId="" providerId="Windows Live" clId="Web-{3F44294C-9F15-4DE7-93FA-4BB488DE10AD}" dt="2022-10-05T07:42:27.671" v="1318"/>
        <pc:sldMkLst>
          <pc:docMk/>
          <pc:sldMk cId="1405386845" sldId="319"/>
        </pc:sldMkLst>
      </pc:sldChg>
      <pc:sldChg chg="del">
        <pc:chgData name="게스트 사용자" userId="" providerId="Windows Live" clId="Web-{3F44294C-9F15-4DE7-93FA-4BB488DE10AD}" dt="2022-10-05T07:42:27.671" v="1319"/>
        <pc:sldMkLst>
          <pc:docMk/>
          <pc:sldMk cId="579859268" sldId="320"/>
        </pc:sldMkLst>
      </pc:sldChg>
      <pc:sldChg chg="del">
        <pc:chgData name="게스트 사용자" userId="" providerId="Windows Live" clId="Web-{3F44294C-9F15-4DE7-93FA-4BB488DE10AD}" dt="2022-10-05T07:42:27.671" v="1320"/>
        <pc:sldMkLst>
          <pc:docMk/>
          <pc:sldMk cId="2532198914" sldId="322"/>
        </pc:sldMkLst>
      </pc:sldChg>
      <pc:sldChg chg="addSp modSp del">
        <pc:chgData name="게스트 사용자" userId="" providerId="Windows Live" clId="Web-{3F44294C-9F15-4DE7-93FA-4BB488DE10AD}" dt="2022-10-05T07:42:27.671" v="1322"/>
        <pc:sldMkLst>
          <pc:docMk/>
          <pc:sldMk cId="960402550" sldId="324"/>
        </pc:sldMkLst>
        <pc:picChg chg="add mod">
          <ac:chgData name="게스트 사용자" userId="" providerId="Windows Live" clId="Web-{3F44294C-9F15-4DE7-93FA-4BB488DE10AD}" dt="2022-10-05T06:34:29.884" v="125" actId="1076"/>
          <ac:picMkLst>
            <pc:docMk/>
            <pc:sldMk cId="960402550" sldId="324"/>
            <ac:picMk id="5" creationId="{5A4D482E-D6C2-AC74-FA47-135EBD120763}"/>
          </ac:picMkLst>
        </pc:picChg>
      </pc:sldChg>
      <pc:sldChg chg="del">
        <pc:chgData name="게스트 사용자" userId="" providerId="Windows Live" clId="Web-{3F44294C-9F15-4DE7-93FA-4BB488DE10AD}" dt="2022-10-05T07:42:27.671" v="1324"/>
        <pc:sldMkLst>
          <pc:docMk/>
          <pc:sldMk cId="1758261216" sldId="325"/>
        </pc:sldMkLst>
      </pc:sldChg>
      <pc:sldChg chg="modNotes">
        <pc:chgData name="게스트 사용자" userId="" providerId="Windows Live" clId="Web-{3F44294C-9F15-4DE7-93FA-4BB488DE10AD}" dt="2022-10-05T06:35:34.901" v="136"/>
        <pc:sldMkLst>
          <pc:docMk/>
          <pc:sldMk cId="1684852944" sldId="326"/>
        </pc:sldMkLst>
      </pc:sldChg>
      <pc:sldChg chg="del">
        <pc:chgData name="게스트 사용자" userId="" providerId="Windows Live" clId="Web-{3F44294C-9F15-4DE7-93FA-4BB488DE10AD}" dt="2022-10-05T07:42:27.703" v="1337"/>
        <pc:sldMkLst>
          <pc:docMk/>
          <pc:sldMk cId="933471180" sldId="331"/>
        </pc:sldMkLst>
      </pc:sldChg>
      <pc:sldChg chg="addSp delSp modSp ord modNotes">
        <pc:chgData name="게스트 사용자" userId="" providerId="Windows Live" clId="Web-{3F44294C-9F15-4DE7-93FA-4BB488DE10AD}" dt="2022-10-05T08:38:24.723" v="2145"/>
        <pc:sldMkLst>
          <pc:docMk/>
          <pc:sldMk cId="1770397105" sldId="332"/>
        </pc:sldMkLst>
        <pc:spChg chg="mod">
          <ac:chgData name="게스트 사용자" userId="" providerId="Windows Live" clId="Web-{3F44294C-9F15-4DE7-93FA-4BB488DE10AD}" dt="2022-10-05T08:38:17.676" v="2140" actId="1076"/>
          <ac:spMkLst>
            <pc:docMk/>
            <pc:sldMk cId="1770397105" sldId="332"/>
            <ac:spMk id="17" creationId="{350C14BC-E9D0-9B20-84B5-394F4FCCE39F}"/>
          </ac:spMkLst>
        </pc:spChg>
        <pc:spChg chg="add mod">
          <ac:chgData name="게스트 사용자" userId="" providerId="Windows Live" clId="Web-{3F44294C-9F15-4DE7-93FA-4BB488DE10AD}" dt="2022-10-05T08:38:21.316" v="2142" actId="1076"/>
          <ac:spMkLst>
            <pc:docMk/>
            <pc:sldMk cId="1770397105" sldId="332"/>
            <ac:spMk id="18" creationId="{BB12B762-02E3-8D33-214B-2AE2AE53A808}"/>
          </ac:spMkLst>
        </pc:spChg>
        <pc:spChg chg="add mod">
          <ac:chgData name="게스트 사용자" userId="" providerId="Windows Live" clId="Web-{3F44294C-9F15-4DE7-93FA-4BB488DE10AD}" dt="2022-10-05T08:38:13.582" v="2136" actId="1076"/>
          <ac:spMkLst>
            <pc:docMk/>
            <pc:sldMk cId="1770397105" sldId="332"/>
            <ac:spMk id="20" creationId="{91AD3281-0C9A-5859-AB6D-1ECD92C36C60}"/>
          </ac:spMkLst>
        </pc:spChg>
        <pc:picChg chg="mod">
          <ac:chgData name="게스트 사용자" userId="" providerId="Windows Live" clId="Web-{3F44294C-9F15-4DE7-93FA-4BB488DE10AD}" dt="2022-10-05T08:38:18.801" v="2141" actId="1076"/>
          <ac:picMkLst>
            <pc:docMk/>
            <pc:sldMk cId="1770397105" sldId="332"/>
            <ac:picMk id="15" creationId="{A7F426FA-6DEF-DD68-80FB-98BE2CF4C4C8}"/>
          </ac:picMkLst>
        </pc:picChg>
        <pc:picChg chg="add del mod">
          <ac:chgData name="게스트 사용자" userId="" providerId="Windows Live" clId="Web-{3F44294C-9F15-4DE7-93FA-4BB488DE10AD}" dt="2022-10-05T08:38:24.723" v="2145"/>
          <ac:picMkLst>
            <pc:docMk/>
            <pc:sldMk cId="1770397105" sldId="332"/>
            <ac:picMk id="21" creationId="{C2397BF2-90C8-AEE4-8A35-5F5ABE43A19A}"/>
          </ac:picMkLst>
        </pc:picChg>
      </pc:sldChg>
      <pc:sldChg chg="addSp delSp modSp add replId modNotes">
        <pc:chgData name="게스트 사용자" userId="" providerId="Windows Live" clId="Web-{3F44294C-9F15-4DE7-93FA-4BB488DE10AD}" dt="2022-10-05T08:29:41.304" v="2064"/>
        <pc:sldMkLst>
          <pc:docMk/>
          <pc:sldMk cId="1035804650" sldId="333"/>
        </pc:sldMkLst>
        <pc:spChg chg="mod">
          <ac:chgData name="게스트 사용자" userId="" providerId="Windows Live" clId="Web-{3F44294C-9F15-4DE7-93FA-4BB488DE10AD}" dt="2022-10-05T08:13:01.139" v="1919" actId="20577"/>
          <ac:spMkLst>
            <pc:docMk/>
            <pc:sldMk cId="1035804650" sldId="333"/>
            <ac:spMk id="3" creationId="{1835EC00-75DB-A349-5446-7126CF567294}"/>
          </ac:spMkLst>
        </pc:spChg>
        <pc:spChg chg="mod">
          <ac:chgData name="게스트 사용자" userId="" providerId="Windows Live" clId="Web-{3F44294C-9F15-4DE7-93FA-4BB488DE10AD}" dt="2022-10-05T08:13:01.170" v="1920" actId="20577"/>
          <ac:spMkLst>
            <pc:docMk/>
            <pc:sldMk cId="1035804650" sldId="333"/>
            <ac:spMk id="4" creationId="{9714BF4F-3B6A-2525-51BA-9177C6875444}"/>
          </ac:spMkLst>
        </pc:spChg>
        <pc:spChg chg="mod ord">
          <ac:chgData name="게스트 사용자" userId="" providerId="Windows Live" clId="Web-{3F44294C-9F15-4DE7-93FA-4BB488DE10AD}" dt="2022-10-05T08:28:11.489" v="2002" actId="20577"/>
          <ac:spMkLst>
            <pc:docMk/>
            <pc:sldMk cId="1035804650" sldId="333"/>
            <ac:spMk id="5" creationId="{ACB657AF-3411-4502-9EFA-CCDEEEB8B473}"/>
          </ac:spMkLst>
        </pc:spChg>
        <pc:spChg chg="add mod">
          <ac:chgData name="게스트 사용자" userId="" providerId="Windows Live" clId="Web-{3F44294C-9F15-4DE7-93FA-4BB488DE10AD}" dt="2022-10-05T08:14:57.251" v="1933" actId="1076"/>
          <ac:spMkLst>
            <pc:docMk/>
            <pc:sldMk cId="1035804650" sldId="333"/>
            <ac:spMk id="6" creationId="{D3699C7D-4D53-6A72-F19D-51686B6BB2A8}"/>
          </ac:spMkLst>
        </pc:spChg>
        <pc:spChg chg="mod">
          <ac:chgData name="게스트 사용자" userId="" providerId="Windows Live" clId="Web-{3F44294C-9F15-4DE7-93FA-4BB488DE10AD}" dt="2022-10-05T08:13:01.201" v="1921" actId="20577"/>
          <ac:spMkLst>
            <pc:docMk/>
            <pc:sldMk cId="1035804650" sldId="333"/>
            <ac:spMk id="8" creationId="{D34C6A3E-6840-EF2B-8590-A44625D8EFF8}"/>
          </ac:spMkLst>
        </pc:spChg>
        <pc:spChg chg="mod">
          <ac:chgData name="게스트 사용자" userId="" providerId="Windows Live" clId="Web-{3F44294C-9F15-4DE7-93FA-4BB488DE10AD}" dt="2022-10-05T08:13:01.217" v="1923" actId="20577"/>
          <ac:spMkLst>
            <pc:docMk/>
            <pc:sldMk cId="1035804650" sldId="333"/>
            <ac:spMk id="9" creationId="{8483C22F-9EEF-0DD7-5887-AA5A60FDFFB7}"/>
          </ac:spMkLst>
        </pc:spChg>
        <pc:spChg chg="mod">
          <ac:chgData name="게스트 사용자" userId="" providerId="Windows Live" clId="Web-{3F44294C-9F15-4DE7-93FA-4BB488DE10AD}" dt="2022-10-05T08:13:01.123" v="1918" actId="20577"/>
          <ac:spMkLst>
            <pc:docMk/>
            <pc:sldMk cId="1035804650" sldId="333"/>
            <ac:spMk id="11" creationId="{3C4ECADA-69C6-925A-F9E8-C50334EA0EEA}"/>
          </ac:spMkLst>
        </pc:spChg>
        <pc:spChg chg="add del">
          <ac:chgData name="게스트 사용자" userId="" providerId="Windows Live" clId="Web-{3F44294C-9F15-4DE7-93FA-4BB488DE10AD}" dt="2022-10-05T08:08:19.178" v="1786"/>
          <ac:spMkLst>
            <pc:docMk/>
            <pc:sldMk cId="1035804650" sldId="333"/>
            <ac:spMk id="14" creationId="{8FFD8BB0-DEA2-BC20-7F8A-2B21C531B054}"/>
          </ac:spMkLst>
        </pc:spChg>
        <pc:spChg chg="del">
          <ac:chgData name="게스트 사용자" userId="" providerId="Windows Live" clId="Web-{3F44294C-9F15-4DE7-93FA-4BB488DE10AD}" dt="2022-10-05T08:06:40.301" v="1655"/>
          <ac:spMkLst>
            <pc:docMk/>
            <pc:sldMk cId="1035804650" sldId="333"/>
            <ac:spMk id="15" creationId="{8DCE065E-0A36-F3B8-8CA0-DCE6C53BC9D1}"/>
          </ac:spMkLst>
        </pc:spChg>
        <pc:spChg chg="del">
          <ac:chgData name="게스트 사용자" userId="" providerId="Windows Live" clId="Web-{3F44294C-9F15-4DE7-93FA-4BB488DE10AD}" dt="2022-10-05T08:06:40.301" v="1654"/>
          <ac:spMkLst>
            <pc:docMk/>
            <pc:sldMk cId="1035804650" sldId="333"/>
            <ac:spMk id="16" creationId="{B4EB40A0-99B7-1605-37EE-5811C58620A5}"/>
          </ac:spMkLst>
        </pc:spChg>
        <pc:spChg chg="del">
          <ac:chgData name="게스트 사용자" userId="" providerId="Windows Live" clId="Web-{3F44294C-9F15-4DE7-93FA-4BB488DE10AD}" dt="2022-10-05T08:06:40.301" v="1653"/>
          <ac:spMkLst>
            <pc:docMk/>
            <pc:sldMk cId="1035804650" sldId="333"/>
            <ac:spMk id="17" creationId="{A494AAF6-C2E6-CBB7-B269-A6764A93DF77}"/>
          </ac:spMkLst>
        </pc:spChg>
        <pc:spChg chg="add del">
          <ac:chgData name="게스트 사용자" userId="" providerId="Windows Live" clId="Web-{3F44294C-9F15-4DE7-93FA-4BB488DE10AD}" dt="2022-10-05T08:08:25.866" v="1788"/>
          <ac:spMkLst>
            <pc:docMk/>
            <pc:sldMk cId="1035804650" sldId="333"/>
            <ac:spMk id="19" creationId="{0A283921-17A2-2863-0680-2FF3B29C8A16}"/>
          </ac:spMkLst>
        </pc:spChg>
        <pc:spChg chg="mod ord">
          <ac:chgData name="게스트 사용자" userId="" providerId="Windows Live" clId="Web-{3F44294C-9F15-4DE7-93FA-4BB488DE10AD}" dt="2022-10-05T08:28:33.224" v="2008" actId="14100"/>
          <ac:spMkLst>
            <pc:docMk/>
            <pc:sldMk cId="1035804650" sldId="333"/>
            <ac:spMk id="20" creationId="{F747BDE4-625C-E8EF-8F79-AE9CAC3EFBAE}"/>
          </ac:spMkLst>
        </pc:spChg>
        <pc:spChg chg="del">
          <ac:chgData name="게스트 사용자" userId="" providerId="Windows Live" clId="Web-{3F44294C-9F15-4DE7-93FA-4BB488DE10AD}" dt="2022-10-05T08:06:40.301" v="1652"/>
          <ac:spMkLst>
            <pc:docMk/>
            <pc:sldMk cId="1035804650" sldId="333"/>
            <ac:spMk id="21" creationId="{BF7B9ABF-FEA1-4E74-8EF7-CC7A620BF8D5}"/>
          </ac:spMkLst>
        </pc:spChg>
        <pc:spChg chg="del">
          <ac:chgData name="게스트 사용자" userId="" providerId="Windows Live" clId="Web-{3F44294C-9F15-4DE7-93FA-4BB488DE10AD}" dt="2022-10-05T08:06:40.301" v="1651"/>
          <ac:spMkLst>
            <pc:docMk/>
            <pc:sldMk cId="1035804650" sldId="333"/>
            <ac:spMk id="22" creationId="{FCD36BD6-3327-F17C-FEBC-B429FAD3548A}"/>
          </ac:spMkLst>
        </pc:spChg>
        <pc:spChg chg="del mod">
          <ac:chgData name="게스트 사용자" userId="" providerId="Windows Live" clId="Web-{3F44294C-9F15-4DE7-93FA-4BB488DE10AD}" dt="2022-10-05T08:15:37.705" v="1961"/>
          <ac:spMkLst>
            <pc:docMk/>
            <pc:sldMk cId="1035804650" sldId="333"/>
            <ac:spMk id="23" creationId="{0EDA7AE2-60F7-1A7F-C1EA-C258B8ABDDE6}"/>
          </ac:spMkLst>
        </pc:spChg>
        <pc:spChg chg="del">
          <ac:chgData name="게스트 사용자" userId="" providerId="Windows Live" clId="Web-{3F44294C-9F15-4DE7-93FA-4BB488DE10AD}" dt="2022-10-05T08:06:40.301" v="1650"/>
          <ac:spMkLst>
            <pc:docMk/>
            <pc:sldMk cId="1035804650" sldId="333"/>
            <ac:spMk id="24" creationId="{2EAF85DA-5D7D-4C5F-A577-A6758E9BEFF6}"/>
          </ac:spMkLst>
        </pc:spChg>
        <pc:spChg chg="add del">
          <ac:chgData name="게스트 사용자" userId="" providerId="Windows Live" clId="Web-{3F44294C-9F15-4DE7-93FA-4BB488DE10AD}" dt="2022-10-05T08:08:41.179" v="1794"/>
          <ac:spMkLst>
            <pc:docMk/>
            <pc:sldMk cId="1035804650" sldId="333"/>
            <ac:spMk id="26" creationId="{9D0A8220-0753-532C-4E00-9D13D6666D45}"/>
          </ac:spMkLst>
        </pc:spChg>
        <pc:spChg chg="add mod">
          <ac:chgData name="게스트 사용자" userId="" providerId="Windows Live" clId="Web-{3F44294C-9F15-4DE7-93FA-4BB488DE10AD}" dt="2022-10-05T08:18:29.584" v="1975" actId="20577"/>
          <ac:spMkLst>
            <pc:docMk/>
            <pc:sldMk cId="1035804650" sldId="333"/>
            <ac:spMk id="27" creationId="{7EDDC9FE-3DC9-6F13-6C22-2E750FF55EC4}"/>
          </ac:spMkLst>
        </pc:spChg>
        <pc:spChg chg="add mod">
          <ac:chgData name="게스트 사용자" userId="" providerId="Windows Live" clId="Web-{3F44294C-9F15-4DE7-93FA-4BB488DE10AD}" dt="2022-10-05T08:15:13.189" v="1951" actId="20577"/>
          <ac:spMkLst>
            <pc:docMk/>
            <pc:sldMk cId="1035804650" sldId="333"/>
            <ac:spMk id="28" creationId="{5100930C-2D2C-1111-F600-D33BAAC93A09}"/>
          </ac:spMkLst>
        </pc:spChg>
        <pc:spChg chg="add del">
          <ac:chgData name="게스트 사용자" userId="" providerId="Windows Live" clId="Web-{3F44294C-9F15-4DE7-93FA-4BB488DE10AD}" dt="2022-10-05T08:11:36.511" v="1899"/>
          <ac:spMkLst>
            <pc:docMk/>
            <pc:sldMk cId="1035804650" sldId="333"/>
            <ac:spMk id="29" creationId="{3328FF62-33BC-1F28-96EF-535DA0D06C87}"/>
          </ac:spMkLst>
        </pc:spChg>
        <pc:spChg chg="add mod">
          <ac:chgData name="게스트 사용자" userId="" providerId="Windows Live" clId="Web-{3F44294C-9F15-4DE7-93FA-4BB488DE10AD}" dt="2022-10-05T08:16:14.628" v="1970" actId="1076"/>
          <ac:spMkLst>
            <pc:docMk/>
            <pc:sldMk cId="1035804650" sldId="333"/>
            <ac:spMk id="30" creationId="{81AE21D2-1D74-00F5-A711-94E136201635}"/>
          </ac:spMkLst>
        </pc:spChg>
        <pc:spChg chg="add mod">
          <ac:chgData name="게스트 사용자" userId="" providerId="Windows Live" clId="Web-{3F44294C-9F15-4DE7-93FA-4BB488DE10AD}" dt="2022-10-05T08:29:23.459" v="2031" actId="1076"/>
          <ac:spMkLst>
            <pc:docMk/>
            <pc:sldMk cId="1035804650" sldId="333"/>
            <ac:spMk id="31" creationId="{FD0DA152-6113-0175-B9FC-FC1F7446DB47}"/>
          </ac:spMkLst>
        </pc:spChg>
      </pc:sldChg>
      <pc:sldChg chg="delSp modSp add del ord replId delAnim">
        <pc:chgData name="게스트 사용자" userId="" providerId="Windows Live" clId="Web-{3F44294C-9F15-4DE7-93FA-4BB488DE10AD}" dt="2022-10-05T08:50:27.897" v="2272"/>
        <pc:sldMkLst>
          <pc:docMk/>
          <pc:sldMk cId="1613388438" sldId="334"/>
        </pc:sldMkLst>
        <pc:spChg chg="mod">
          <ac:chgData name="게스트 사용자" userId="" providerId="Windows Live" clId="Web-{3F44294C-9F15-4DE7-93FA-4BB488DE10AD}" dt="2022-10-05T08:48:55.707" v="2267" actId="1076"/>
          <ac:spMkLst>
            <pc:docMk/>
            <pc:sldMk cId="1613388438" sldId="334"/>
            <ac:spMk id="17" creationId="{EB2B265D-80E0-9C06-5608-78BD99A18ADB}"/>
          </ac:spMkLst>
        </pc:spChg>
        <pc:spChg chg="mod">
          <ac:chgData name="게스트 사용자" userId="" providerId="Windows Live" clId="Web-{3F44294C-9F15-4DE7-93FA-4BB488DE10AD}" dt="2022-10-05T08:49:00.098" v="2269" actId="1076"/>
          <ac:spMkLst>
            <pc:docMk/>
            <pc:sldMk cId="1613388438" sldId="334"/>
            <ac:spMk id="18" creationId="{B8FA6625-4063-1C9A-11C3-7CC354C4B413}"/>
          </ac:spMkLst>
        </pc:spChg>
        <pc:spChg chg="del">
          <ac:chgData name="게스트 사용자" userId="" providerId="Windows Live" clId="Web-{3F44294C-9F15-4DE7-93FA-4BB488DE10AD}" dt="2022-10-05T08:48:41.207" v="2258"/>
          <ac:spMkLst>
            <pc:docMk/>
            <pc:sldMk cId="1613388438" sldId="334"/>
            <ac:spMk id="19" creationId="{6B1807C6-CD16-FF33-9FD5-3BFF9A3CAFCD}"/>
          </ac:spMkLst>
        </pc:spChg>
        <pc:spChg chg="del mod">
          <ac:chgData name="게스트 사용자" userId="" providerId="Windows Live" clId="Web-{3F44294C-9F15-4DE7-93FA-4BB488DE10AD}" dt="2022-10-05T08:48:40.285" v="2257"/>
          <ac:spMkLst>
            <pc:docMk/>
            <pc:sldMk cId="1613388438" sldId="334"/>
            <ac:spMk id="21" creationId="{74877BFC-D209-20A2-5E2A-E91EC0BC2366}"/>
          </ac:spMkLst>
        </pc:spChg>
        <pc:cxnChg chg="mod">
          <ac:chgData name="게스트 사용자" userId="" providerId="Windows Live" clId="Web-{3F44294C-9F15-4DE7-93FA-4BB488DE10AD}" dt="2022-10-05T08:48:57.754" v="2268" actId="1076"/>
          <ac:cxnSpMkLst>
            <pc:docMk/>
            <pc:sldMk cId="1613388438" sldId="334"/>
            <ac:cxnSpMk id="23" creationId="{2BB758CE-C4F9-E82F-405C-0E2224419DC2}"/>
          </ac:cxnSpMkLst>
        </pc:cxnChg>
        <pc:cxnChg chg="del">
          <ac:chgData name="게스트 사용자" userId="" providerId="Windows Live" clId="Web-{3F44294C-9F15-4DE7-93FA-4BB488DE10AD}" dt="2022-10-05T08:48:43.425" v="2260"/>
          <ac:cxnSpMkLst>
            <pc:docMk/>
            <pc:sldMk cId="1613388438" sldId="334"/>
            <ac:cxnSpMk id="25" creationId="{25D32D93-C521-B8F2-74D5-F1D9B10CD5AA}"/>
          </ac:cxnSpMkLst>
        </pc:cxnChg>
        <pc:cxnChg chg="del">
          <ac:chgData name="게스트 사용자" userId="" providerId="Windows Live" clId="Web-{3F44294C-9F15-4DE7-93FA-4BB488DE10AD}" dt="2022-10-05T08:48:42.160" v="2259"/>
          <ac:cxnSpMkLst>
            <pc:docMk/>
            <pc:sldMk cId="1613388438" sldId="334"/>
            <ac:cxnSpMk id="26" creationId="{8206312E-8004-DB6E-C049-72F1CB52411B}"/>
          </ac:cxnSpMkLst>
        </pc:cxnChg>
      </pc:sldChg>
      <pc:sldChg chg="addSp delSp add replId">
        <pc:chgData name="게스트 사용자" userId="" providerId="Windows Live" clId="Web-{3F44294C-9F15-4DE7-93FA-4BB488DE10AD}" dt="2022-10-05T08:38:25.770" v="2147"/>
        <pc:sldMkLst>
          <pc:docMk/>
          <pc:sldMk cId="3059416563" sldId="334"/>
        </pc:sldMkLst>
        <pc:spChg chg="add del">
          <ac:chgData name="게스트 사용자" userId="" providerId="Windows Live" clId="Web-{3F44294C-9F15-4DE7-93FA-4BB488DE10AD}" dt="2022-10-05T08:38:25.770" v="2146"/>
          <ac:spMkLst>
            <pc:docMk/>
            <pc:sldMk cId="3059416563" sldId="334"/>
            <ac:spMk id="3" creationId="{2F98A6BC-AABD-51BC-41AB-30444832B471}"/>
          </ac:spMkLst>
        </pc:spChg>
        <pc:picChg chg="add del">
          <ac:chgData name="게스트 사용자" userId="" providerId="Windows Live" clId="Web-{3F44294C-9F15-4DE7-93FA-4BB488DE10AD}" dt="2022-10-05T08:38:25.770" v="2147"/>
          <ac:picMkLst>
            <pc:docMk/>
            <pc:sldMk cId="3059416563" sldId="334"/>
            <ac:picMk id="6" creationId="{1F4573BC-249F-536B-B476-8584CC7602DC}"/>
          </ac:picMkLst>
        </pc:picChg>
      </pc:sldChg>
      <pc:sldChg chg="add replId">
        <pc:chgData name="게스트 사용자" userId="" providerId="Windows Live" clId="Web-{3F44294C-9F15-4DE7-93FA-4BB488DE10AD}" dt="2022-10-05T08:48:36.503" v="2253"/>
        <pc:sldMkLst>
          <pc:docMk/>
          <pc:sldMk cId="3248243286" sldId="335"/>
        </pc:sldMkLst>
      </pc:sldChg>
      <pc:sldChg chg="addSp delSp modSp ord">
        <pc:chgData name="게스트 사용자" userId="" providerId="Windows Live" clId="Web-{3F44294C-9F15-4DE7-93FA-4BB488DE10AD}" dt="2022-10-05T08:57:36.704" v="2352" actId="1076"/>
        <pc:sldMkLst>
          <pc:docMk/>
          <pc:sldMk cId="823586561" sldId="339"/>
        </pc:sldMkLst>
        <pc:spChg chg="del">
          <ac:chgData name="게스트 사용자" userId="" providerId="Windows Live" clId="Web-{3F44294C-9F15-4DE7-93FA-4BB488DE10AD}" dt="2022-10-05T08:54:13.762" v="2309"/>
          <ac:spMkLst>
            <pc:docMk/>
            <pc:sldMk cId="823586561" sldId="339"/>
            <ac:spMk id="2" creationId="{C5CDE089-8229-4F86-A5F9-B8ED5FB86A6C}"/>
          </ac:spMkLst>
        </pc:spChg>
        <pc:spChg chg="mod">
          <ac:chgData name="게스트 사용자" userId="" providerId="Windows Live" clId="Web-{3F44294C-9F15-4DE7-93FA-4BB488DE10AD}" dt="2022-10-05T08:57:36.704" v="2352" actId="1076"/>
          <ac:spMkLst>
            <pc:docMk/>
            <pc:sldMk cId="823586561" sldId="339"/>
            <ac:spMk id="5" creationId="{30A00D0A-7305-6918-6C83-D84214498837}"/>
          </ac:spMkLst>
        </pc:spChg>
        <pc:spChg chg="add mod">
          <ac:chgData name="게스트 사용자" userId="" providerId="Windows Live" clId="Web-{3F44294C-9F15-4DE7-93FA-4BB488DE10AD}" dt="2022-10-05T08:56:51.234" v="2348" actId="1076"/>
          <ac:spMkLst>
            <pc:docMk/>
            <pc:sldMk cId="823586561" sldId="339"/>
            <ac:spMk id="7" creationId="{F8C69A10-EF14-B898-9C85-55A1E4C5E72B}"/>
          </ac:spMkLst>
        </pc:spChg>
        <pc:spChg chg="mod">
          <ac:chgData name="게스트 사용자" userId="" providerId="Windows Live" clId="Web-{3F44294C-9F15-4DE7-93FA-4BB488DE10AD}" dt="2022-10-05T08:56:56.891" v="2349"/>
          <ac:spMkLst>
            <pc:docMk/>
            <pc:sldMk cId="823586561" sldId="339"/>
            <ac:spMk id="11" creationId="{3C4ECADA-69C6-925A-F9E8-C50334EA0EEA}"/>
          </ac:spMkLst>
        </pc:spChg>
        <pc:picChg chg="add del mod">
          <ac:chgData name="게스트 사용자" userId="" providerId="Windows Live" clId="Web-{3F44294C-9F15-4DE7-93FA-4BB488DE10AD}" dt="2022-10-05T08:56:31.703" v="2338"/>
          <ac:picMkLst>
            <pc:docMk/>
            <pc:sldMk cId="823586561" sldId="339"/>
            <ac:picMk id="6" creationId="{72AE3400-BB1A-757A-B4EE-6D0819732EC6}"/>
          </ac:picMkLst>
        </pc:picChg>
      </pc:sldChg>
      <pc:sldChg chg="addSp delSp modSp">
        <pc:chgData name="게스트 사용자" userId="" providerId="Windows Live" clId="Web-{3F44294C-9F15-4DE7-93FA-4BB488DE10AD}" dt="2022-10-05T08:58:46.143" v="2404" actId="20577"/>
        <pc:sldMkLst>
          <pc:docMk/>
          <pc:sldMk cId="230169498" sldId="340"/>
        </pc:sldMkLst>
        <pc:spChg chg="add mod">
          <ac:chgData name="게스트 사용자" userId="" providerId="Windows Live" clId="Web-{3F44294C-9F15-4DE7-93FA-4BB488DE10AD}" dt="2022-10-05T08:57:59.173" v="2361" actId="20577"/>
          <ac:spMkLst>
            <pc:docMk/>
            <pc:sldMk cId="230169498" sldId="340"/>
            <ac:spMk id="6" creationId="{C81770D5-2409-5AD1-6288-D9123EAA1130}"/>
          </ac:spMkLst>
        </pc:spChg>
        <pc:spChg chg="mod">
          <ac:chgData name="게스트 사용자" userId="" providerId="Windows Live" clId="Web-{3F44294C-9F15-4DE7-93FA-4BB488DE10AD}" dt="2022-10-05T08:57:53.330" v="2354" actId="20577"/>
          <ac:spMkLst>
            <pc:docMk/>
            <pc:sldMk cId="230169498" sldId="340"/>
            <ac:spMk id="11" creationId="{3C4ECADA-69C6-925A-F9E8-C50334EA0EEA}"/>
          </ac:spMkLst>
        </pc:spChg>
        <pc:spChg chg="add mod">
          <ac:chgData name="게스트 사용자" userId="" providerId="Windows Live" clId="Web-{3F44294C-9F15-4DE7-93FA-4BB488DE10AD}" dt="2022-10-05T08:58:46.143" v="2404" actId="20577"/>
          <ac:spMkLst>
            <pc:docMk/>
            <pc:sldMk cId="230169498" sldId="340"/>
            <ac:spMk id="12" creationId="{1A361B56-7D8E-0E7F-E27A-3973165001E6}"/>
          </ac:spMkLst>
        </pc:spChg>
        <pc:picChg chg="add del mod">
          <ac:chgData name="게스트 사용자" userId="" providerId="Windows Live" clId="Web-{3F44294C-9F15-4DE7-93FA-4BB488DE10AD}" dt="2022-10-05T08:57:17.797" v="2351"/>
          <ac:picMkLst>
            <pc:docMk/>
            <pc:sldMk cId="230169498" sldId="340"/>
            <ac:picMk id="7" creationId="{8ABD46E5-5768-42E3-AC1E-0253A998AA28}"/>
          </ac:picMkLst>
        </pc:picChg>
      </pc:sldChg>
      <pc:sldChg chg="addSp modSp">
        <pc:chgData name="게스트 사용자" userId="" providerId="Windows Live" clId="Web-{3F44294C-9F15-4DE7-93FA-4BB488DE10AD}" dt="2022-10-05T08:55:19.138" v="2331"/>
        <pc:sldMkLst>
          <pc:docMk/>
          <pc:sldMk cId="2737525876" sldId="342"/>
        </pc:sldMkLst>
        <pc:spChg chg="add mod">
          <ac:chgData name="게스트 사용자" userId="" providerId="Windows Live" clId="Web-{3F44294C-9F15-4DE7-93FA-4BB488DE10AD}" dt="2022-10-05T08:55:19.138" v="2331"/>
          <ac:spMkLst>
            <pc:docMk/>
            <pc:sldMk cId="2737525876" sldId="342"/>
            <ac:spMk id="6" creationId="{1EB04413-32EA-C3E7-2076-F2DFA29D3B7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24761669-1818-4B0F-BCD8-2D4D7925D70C}" type="datetimeFigureOut">
              <a:rPr lang="ko-KR" altLang="en-US" smtClean="0"/>
              <a:pPr/>
              <a:t>2022-10-06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마켓 산스 TTF Medium" panose="02000000000000000000" pitchFamily="2" charset="-127"/>
              </a:defRPr>
            </a:lvl1pPr>
          </a:lstStyle>
          <a:p>
            <a:fld id="{744D06D8-FB73-4A52-894C-F312B563FDB4}" type="slidenum">
              <a:rPr lang="en-US" altLang="ko-KR" smtClean="0"/>
              <a:pPr/>
              <a:t>‹#›</a:t>
            </a:fld>
            <a:endParaRPr lang="ko-KR" altLang="en-US" dirty="0"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223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G마켓 산스 TTF Medium" panose="02000000000000000000" pitchFamily="2" charset="-127"/>
        <a:ea typeface="G마켓 산스 TTF Medium" panose="020000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G마켓 산스 TTF Medium" panose="02000000000000000000" pitchFamily="2" charset="-127"/>
        <a:ea typeface="G마켓 산스 TTF Medium" panose="020000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G마켓 산스 TTF Medium" panose="02000000000000000000" pitchFamily="2" charset="-127"/>
        <a:ea typeface="G마켓 산스 TTF Medium" panose="020000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G마켓 산스 TTF Medium" panose="02000000000000000000" pitchFamily="2" charset="-127"/>
        <a:ea typeface="G마켓 산스 TTF Medium" panose="020000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G마켓 산스 TTF Medium" panose="02000000000000000000" pitchFamily="2" charset="-127"/>
        <a:ea typeface="G마켓 산스 TTF Medium" panose="020000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</a:t>
            </a:r>
            <a:r>
              <a:rPr lang="en-US" altLang="ko-KR" dirty="0"/>
              <a:t> </a:t>
            </a:r>
            <a:r>
              <a:rPr lang="ko-KR" altLang="en-US" dirty="0"/>
              <a:t>코로나</a:t>
            </a:r>
            <a:r>
              <a:rPr lang="en-US" altLang="ko-KR" dirty="0"/>
              <a:t> </a:t>
            </a:r>
            <a:r>
              <a:rPr lang="ko-KR" altLang="en-US" dirty="0"/>
              <a:t>풀려서</a:t>
            </a:r>
            <a:r>
              <a:rPr lang="en-US" altLang="ko-KR" dirty="0"/>
              <a:t> </a:t>
            </a:r>
            <a:r>
              <a:rPr lang="ko-KR" altLang="en-US" dirty="0"/>
              <a:t>여행</a:t>
            </a:r>
            <a:r>
              <a:rPr lang="en-US" altLang="ko-KR" dirty="0"/>
              <a:t> </a:t>
            </a:r>
            <a:r>
              <a:rPr lang="ko-KR" altLang="en-US" dirty="0"/>
              <a:t>수요</a:t>
            </a:r>
            <a:r>
              <a:rPr lang="en-US" altLang="ko-KR" dirty="0"/>
              <a:t> </a:t>
            </a:r>
            <a:r>
              <a:rPr lang="ko-KR" altLang="en-US" dirty="0"/>
              <a:t>증가하고있다</a:t>
            </a:r>
            <a:endParaRPr lang="ko-KR" dirty="0"/>
          </a:p>
          <a:p>
            <a:r>
              <a:rPr lang="ko-KR" altLang="en-US" dirty="0"/>
              <a:t>그에</a:t>
            </a:r>
            <a:r>
              <a:rPr lang="en-US" altLang="ko-KR" dirty="0"/>
              <a:t> </a:t>
            </a:r>
            <a:r>
              <a:rPr lang="ko-KR" altLang="en-US" dirty="0"/>
              <a:t>따라</a:t>
            </a:r>
            <a:r>
              <a:rPr lang="en-US" altLang="ko-KR" dirty="0"/>
              <a:t> </a:t>
            </a:r>
            <a:r>
              <a:rPr lang="ko-KR" altLang="en-US" dirty="0"/>
              <a:t>블로그</a:t>
            </a:r>
            <a:r>
              <a:rPr lang="en-US" altLang="ko-KR" dirty="0"/>
              <a:t> </a:t>
            </a:r>
            <a:r>
              <a:rPr lang="ko-KR" altLang="en-US" dirty="0"/>
              <a:t>글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 </a:t>
            </a:r>
            <a:r>
              <a:rPr lang="ko-KR" altLang="en-US" dirty="0"/>
              <a:t>인터넷에</a:t>
            </a:r>
            <a:r>
              <a:rPr lang="en-US" altLang="ko-KR" dirty="0"/>
              <a:t> </a:t>
            </a:r>
            <a:r>
              <a:rPr lang="en-US" dirty="0" err="1"/>
              <a:t>정보도</a:t>
            </a:r>
            <a:r>
              <a:rPr lang="en-US" dirty="0"/>
              <a:t> </a:t>
            </a:r>
            <a:r>
              <a:rPr lang="ko-KR" altLang="en-US" dirty="0"/>
              <a:t>많아지고</a:t>
            </a:r>
            <a:r>
              <a:rPr lang="en-US" altLang="ko-KR" dirty="0"/>
              <a:t> </a:t>
            </a:r>
            <a:r>
              <a:rPr lang="ko-KR" altLang="en-US" dirty="0"/>
              <a:t>있다. 광고도 많음.</a:t>
            </a:r>
            <a:endParaRPr lang="ko-KR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D06D8-FB73-4A52-894C-F312B563FDB4}" type="slidenum">
              <a:rPr lang="en-US" altLang="ko-KR">
                <a:ea typeface="G마켓 산스 TTF Medium" panose="02000000000000000000" pitchFamily="2" charset="-127"/>
              </a:rPr>
              <a:t>4</a:t>
            </a:fld>
            <a:endParaRPr lang="ko-KR" altLang="en-US" dirty="0"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928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G마켓 산스 TTF Medium" panose="02000000000000000000" pitchFamily="2" charset="-127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D06D8-FB73-4A52-894C-F312B563FDB4}" type="slidenum">
              <a:rPr lang="en-US" altLang="ko-KR">
                <a:ea typeface="G마켓 산스 TTF Medium" panose="02000000000000000000" pitchFamily="2" charset="-127"/>
              </a:rPr>
              <a:t>17</a:t>
            </a:fld>
            <a:endParaRPr lang="ko-KR" altLang="en-US" dirty="0"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060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G마켓 산스 TTF Medium" panose="02000000000000000000" pitchFamily="2" charset="-127"/>
                <a:cs typeface="Calibri"/>
              </a:rPr>
              <a:t>1. </a:t>
            </a:r>
            <a:r>
              <a:rPr lang="ko-KR" altLang="en-US" dirty="0" err="1">
                <a:latin typeface="G마켓 산스 TTF Medium" panose="02000000000000000000" pitchFamily="2" charset="-127"/>
                <a:cs typeface="Calibri"/>
              </a:rPr>
              <a:t>mapper</a:t>
            </a:r>
            <a:endParaRPr lang="ko-KR" dirty="0"/>
          </a:p>
          <a:p>
            <a:r>
              <a:rPr lang="ko-KR" altLang="en-US" dirty="0" err="1">
                <a:latin typeface="G마켓 산스 TTF Medium" panose="02000000000000000000" pitchFamily="2" charset="-127"/>
                <a:cs typeface="Calibri"/>
              </a:rPr>
              <a:t>Okt</a:t>
            </a:r>
            <a:r>
              <a:rPr lang="ko-KR" altLang="en-US" dirty="0">
                <a:latin typeface="G마켓 산스 TTF Medium" panose="02000000000000000000" pitchFamily="2" charset="-127"/>
                <a:cs typeface="Calibri"/>
              </a:rPr>
              <a:t>(</a:t>
            </a:r>
            <a:r>
              <a:rPr lang="ko-KR" altLang="en-US" dirty="0" err="1">
                <a:latin typeface="G마켓 산스 TTF Medium" panose="02000000000000000000" pitchFamily="2" charset="-127"/>
                <a:cs typeface="Calibri"/>
              </a:rPr>
              <a:t>Open-Korean-Text</a:t>
            </a:r>
            <a:r>
              <a:rPr lang="ko-KR" altLang="en-US" dirty="0">
                <a:latin typeface="G마켓 산스 TTF Medium" panose="02000000000000000000" pitchFamily="2" charset="-127"/>
                <a:cs typeface="Calibri"/>
              </a:rPr>
              <a:t>) 자바 라이브러리를 사용해 정규화(</a:t>
            </a:r>
            <a:r>
              <a:rPr lang="ko-KR" altLang="en-US" dirty="0" err="1">
                <a:latin typeface="G마켓 산스 TTF Medium" panose="02000000000000000000" pitchFamily="2" charset="-127"/>
                <a:cs typeface="Calibri"/>
              </a:rPr>
              <a:t>안녕하세욬ㅋㅋ</a:t>
            </a:r>
            <a:r>
              <a:rPr lang="ko-KR" altLang="en-US" dirty="0">
                <a:latin typeface="G마켓 산스 TTF Medium" panose="02000000000000000000" pitchFamily="2" charset="-127"/>
                <a:cs typeface="Calibri"/>
              </a:rPr>
              <a:t>-&gt; 안녕하세요 </a:t>
            </a:r>
            <a:r>
              <a:rPr lang="ko-KR" altLang="en-US" dirty="0" err="1">
                <a:latin typeface="G마켓 산스 TTF Medium" panose="02000000000000000000" pitchFamily="2" charset="-127"/>
                <a:cs typeface="Calibri"/>
              </a:rPr>
              <a:t>ㅋㅋ</a:t>
            </a:r>
            <a:r>
              <a:rPr lang="ko-KR" altLang="en-US" dirty="0">
                <a:latin typeface="G마켓 산스 TTF Medium" panose="02000000000000000000" pitchFamily="2" charset="-127"/>
                <a:cs typeface="Calibri"/>
              </a:rPr>
              <a:t> 만드는 작업) </a:t>
            </a:r>
            <a:r>
              <a:rPr lang="ko-KR" altLang="en-US" dirty="0" err="1">
                <a:latin typeface="G마켓 산스 TTF Medium" panose="02000000000000000000" pitchFamily="2" charset="-127"/>
                <a:cs typeface="Calibri"/>
              </a:rPr>
              <a:t>를</a:t>
            </a:r>
            <a:r>
              <a:rPr lang="ko-KR" altLang="en-US" dirty="0">
                <a:latin typeface="G마켓 산스 TTF Medium" panose="02000000000000000000" pitchFamily="2" charset="-127"/>
                <a:cs typeface="Calibri"/>
              </a:rPr>
              <a:t> 거친 후 형태소를 분리함. </a:t>
            </a:r>
            <a:endParaRPr lang="ko-KR" dirty="0"/>
          </a:p>
          <a:p>
            <a:r>
              <a:rPr lang="ko-KR" altLang="en-US" dirty="0">
                <a:latin typeface="G마켓 산스 TTF Medium" panose="02000000000000000000" pitchFamily="2" charset="-127"/>
                <a:cs typeface="Calibri"/>
              </a:rPr>
              <a:t>분리된 형태소는 </a:t>
            </a:r>
            <a:r>
              <a:rPr lang="ko-KR" dirty="0"/>
              <a:t>[한국어(</a:t>
            </a:r>
            <a:r>
              <a:rPr lang="ko-KR" dirty="0" err="1"/>
              <a:t>Noun</a:t>
            </a:r>
            <a:r>
              <a:rPr lang="ko-KR" dirty="0"/>
              <a:t>: 0, 3), 처리(</a:t>
            </a:r>
            <a:r>
              <a:rPr lang="ko-KR" dirty="0" err="1"/>
              <a:t>Noun</a:t>
            </a:r>
            <a:r>
              <a:rPr lang="ko-KR" dirty="0"/>
              <a:t>: 5, 2), 처리하는 예시(</a:t>
            </a:r>
            <a:r>
              <a:rPr lang="ko-KR" dirty="0" err="1"/>
              <a:t>Noun</a:t>
            </a:r>
            <a:r>
              <a:rPr lang="ko-KR" dirty="0"/>
              <a:t>: 5, 7), 예시(</a:t>
            </a:r>
            <a:r>
              <a:rPr lang="ko-KR" dirty="0" err="1"/>
              <a:t>Noun</a:t>
            </a:r>
            <a:r>
              <a:rPr lang="ko-KR" dirty="0"/>
              <a:t>: 10, 2), #한국어(</a:t>
            </a:r>
            <a:r>
              <a:rPr lang="ko-KR" dirty="0" err="1"/>
              <a:t>Hashtag</a:t>
            </a:r>
            <a:r>
              <a:rPr lang="ko-KR" dirty="0"/>
              <a:t>: 18, 4)] 이런 </a:t>
            </a:r>
            <a:r>
              <a:rPr lang="ko-KR" altLang="en-US" dirty="0" err="1"/>
              <a:t>형식임</a:t>
            </a:r>
            <a:r>
              <a:rPr lang="ko-KR" altLang="en-US" dirty="0"/>
              <a:t>.</a:t>
            </a:r>
          </a:p>
          <a:p>
            <a:r>
              <a:rPr lang="ko-KR" altLang="en-US" dirty="0">
                <a:cs typeface="Calibri"/>
              </a:rPr>
              <a:t>태그 중에서 명사, 동사, 형용사만 골라서 (관광지, 형태소)</a:t>
            </a:r>
            <a:r>
              <a:rPr lang="ko-KR" altLang="en-US" dirty="0" err="1">
                <a:cs typeface="Calibri"/>
              </a:rPr>
              <a:t>를</a:t>
            </a:r>
            <a:r>
              <a:rPr lang="ko-KR" altLang="en-US" dirty="0">
                <a:cs typeface="Calibri"/>
              </a:rPr>
              <a:t> </a:t>
            </a:r>
            <a:r>
              <a:rPr lang="ko-KR" altLang="en-US" dirty="0" err="1">
                <a:cs typeface="Calibri"/>
              </a:rPr>
              <a:t>key값으로</a:t>
            </a:r>
            <a:r>
              <a:rPr lang="ko-KR" altLang="en-US" dirty="0">
                <a:cs typeface="Calibri"/>
              </a:rPr>
              <a:t> </a:t>
            </a:r>
            <a:r>
              <a:rPr lang="ko-KR" altLang="en-US" dirty="0" err="1">
                <a:cs typeface="Calibri"/>
              </a:rPr>
              <a:t>reducer에</a:t>
            </a:r>
            <a:r>
              <a:rPr lang="ko-KR" altLang="en-US" dirty="0">
                <a:cs typeface="Calibri"/>
              </a:rPr>
              <a:t> 넘김</a:t>
            </a:r>
          </a:p>
          <a:p>
            <a:r>
              <a:rPr lang="ko-KR" altLang="en-US" dirty="0">
                <a:cs typeface="Calibri"/>
              </a:rPr>
              <a:t>2.reducer</a:t>
            </a:r>
          </a:p>
          <a:p>
            <a:r>
              <a:rPr lang="ko-KR" altLang="en-US" dirty="0">
                <a:cs typeface="Calibri"/>
              </a:rPr>
              <a:t>같은 </a:t>
            </a:r>
            <a:r>
              <a:rPr lang="ko-KR" altLang="en-US" dirty="0" err="1">
                <a:cs typeface="Calibri"/>
              </a:rPr>
              <a:t>키만을</a:t>
            </a:r>
            <a:r>
              <a:rPr lang="ko-KR" altLang="en-US" dirty="0">
                <a:cs typeface="Calibri"/>
              </a:rPr>
              <a:t> 모아서 </a:t>
            </a:r>
            <a:r>
              <a:rPr lang="ko-KR" altLang="en-US" dirty="0" err="1">
                <a:cs typeface="Calibri"/>
              </a:rPr>
              <a:t>카운팅함</a:t>
            </a:r>
            <a:r>
              <a:rPr lang="ko-KR" altLang="en-US" dirty="0">
                <a:cs typeface="Calibri"/>
              </a:rPr>
              <a:t>.</a:t>
            </a:r>
          </a:p>
          <a:p>
            <a:r>
              <a:rPr lang="ko-KR" altLang="en-US" dirty="0">
                <a:cs typeface="Calibri"/>
              </a:rPr>
              <a:t>3. 최종 결과</a:t>
            </a:r>
          </a:p>
          <a:p>
            <a:r>
              <a:rPr lang="ko-KR" altLang="en-US" dirty="0">
                <a:cs typeface="Calibri"/>
              </a:rPr>
              <a:t>(관광지, 형태소, 형태소등장횟수)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D06D8-FB73-4A52-894C-F312B563FDB4}" type="slidenum">
              <a:rPr lang="en-US" altLang="ko-KR">
                <a:ea typeface="G마켓 산스 TTF Medium" panose="02000000000000000000" pitchFamily="2" charset="-127"/>
              </a:rPr>
              <a:t>18</a:t>
            </a:fld>
            <a:endParaRPr lang="ko-KR" altLang="en-US" dirty="0"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4795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G마켓 산스 TTF Medium" panose="02000000000000000000" pitchFamily="2" charset="-127"/>
                <a:cs typeface="Calibri"/>
              </a:rPr>
              <a:t>1. </a:t>
            </a:r>
            <a:r>
              <a:rPr lang="ko-KR" altLang="en-US" dirty="0" err="1">
                <a:latin typeface="G마켓 산스 TTF Medium" panose="02000000000000000000" pitchFamily="2" charset="-127"/>
                <a:cs typeface="Calibri"/>
              </a:rPr>
              <a:t>mapper</a:t>
            </a:r>
            <a:endParaRPr lang="ko-KR" dirty="0"/>
          </a:p>
          <a:p>
            <a:r>
              <a:rPr lang="ko-KR" altLang="en-US" dirty="0" err="1">
                <a:latin typeface="G마켓 산스 TTF Medium" panose="02000000000000000000" pitchFamily="2" charset="-127"/>
                <a:cs typeface="Calibri"/>
              </a:rPr>
              <a:t>Okt</a:t>
            </a:r>
            <a:r>
              <a:rPr lang="ko-KR" altLang="en-US" dirty="0">
                <a:latin typeface="G마켓 산스 TTF Medium" panose="02000000000000000000" pitchFamily="2" charset="-127"/>
                <a:cs typeface="Calibri"/>
              </a:rPr>
              <a:t>(</a:t>
            </a:r>
            <a:r>
              <a:rPr lang="ko-KR" altLang="en-US" dirty="0" err="1">
                <a:latin typeface="G마켓 산스 TTF Medium" panose="02000000000000000000" pitchFamily="2" charset="-127"/>
                <a:cs typeface="Calibri"/>
              </a:rPr>
              <a:t>Open-Korean-Text</a:t>
            </a:r>
            <a:r>
              <a:rPr lang="ko-KR" altLang="en-US" dirty="0">
                <a:latin typeface="G마켓 산스 TTF Medium" panose="02000000000000000000" pitchFamily="2" charset="-127"/>
                <a:cs typeface="Calibri"/>
              </a:rPr>
              <a:t>) 자바 라이브러리를 사용해 정규화(</a:t>
            </a:r>
            <a:r>
              <a:rPr lang="ko-KR" altLang="en-US" dirty="0" err="1">
                <a:latin typeface="G마켓 산스 TTF Medium" panose="02000000000000000000" pitchFamily="2" charset="-127"/>
                <a:cs typeface="Calibri"/>
              </a:rPr>
              <a:t>안녕하세욬ㅋㅋ</a:t>
            </a:r>
            <a:r>
              <a:rPr lang="ko-KR" altLang="en-US" dirty="0">
                <a:latin typeface="G마켓 산스 TTF Medium" panose="02000000000000000000" pitchFamily="2" charset="-127"/>
                <a:cs typeface="Calibri"/>
              </a:rPr>
              <a:t>-&gt; 안녕하세요 </a:t>
            </a:r>
            <a:r>
              <a:rPr lang="ko-KR" altLang="en-US" dirty="0" err="1">
                <a:latin typeface="G마켓 산스 TTF Medium" panose="02000000000000000000" pitchFamily="2" charset="-127"/>
                <a:cs typeface="Calibri"/>
              </a:rPr>
              <a:t>ㅋㅋ</a:t>
            </a:r>
            <a:r>
              <a:rPr lang="ko-KR" altLang="en-US" dirty="0">
                <a:latin typeface="G마켓 산스 TTF Medium" panose="02000000000000000000" pitchFamily="2" charset="-127"/>
                <a:cs typeface="Calibri"/>
              </a:rPr>
              <a:t> 만드는 작업) </a:t>
            </a:r>
            <a:r>
              <a:rPr lang="ko-KR" altLang="en-US" dirty="0" err="1">
                <a:latin typeface="G마켓 산스 TTF Medium" panose="02000000000000000000" pitchFamily="2" charset="-127"/>
                <a:cs typeface="Calibri"/>
              </a:rPr>
              <a:t>를</a:t>
            </a:r>
            <a:r>
              <a:rPr lang="ko-KR" altLang="en-US" dirty="0">
                <a:latin typeface="G마켓 산스 TTF Medium" panose="02000000000000000000" pitchFamily="2" charset="-127"/>
                <a:cs typeface="Calibri"/>
              </a:rPr>
              <a:t> 거친 후 형태소를 분리함. </a:t>
            </a:r>
            <a:endParaRPr lang="ko-KR" dirty="0"/>
          </a:p>
          <a:p>
            <a:r>
              <a:rPr lang="ko-KR" altLang="en-US" dirty="0">
                <a:latin typeface="G마켓 산스 TTF Medium" panose="02000000000000000000" pitchFamily="2" charset="-127"/>
                <a:cs typeface="Calibri"/>
              </a:rPr>
              <a:t>분리된 형태소는 </a:t>
            </a:r>
            <a:r>
              <a:rPr lang="ko-KR" dirty="0"/>
              <a:t>[한국어(</a:t>
            </a:r>
            <a:r>
              <a:rPr lang="ko-KR" dirty="0" err="1"/>
              <a:t>Noun</a:t>
            </a:r>
            <a:r>
              <a:rPr lang="ko-KR" dirty="0"/>
              <a:t>: 0, 3), 처리(</a:t>
            </a:r>
            <a:r>
              <a:rPr lang="ko-KR" dirty="0" err="1"/>
              <a:t>Noun</a:t>
            </a:r>
            <a:r>
              <a:rPr lang="ko-KR" dirty="0"/>
              <a:t>: 5, 2), 처리하는 예시(</a:t>
            </a:r>
            <a:r>
              <a:rPr lang="ko-KR" dirty="0" err="1"/>
              <a:t>Noun</a:t>
            </a:r>
            <a:r>
              <a:rPr lang="ko-KR" dirty="0"/>
              <a:t>: 5, 7), 예시(</a:t>
            </a:r>
            <a:r>
              <a:rPr lang="ko-KR" dirty="0" err="1"/>
              <a:t>Noun</a:t>
            </a:r>
            <a:r>
              <a:rPr lang="ko-KR" dirty="0"/>
              <a:t>: 10, 2), #한국어(</a:t>
            </a:r>
            <a:r>
              <a:rPr lang="ko-KR" dirty="0" err="1"/>
              <a:t>Hashtag</a:t>
            </a:r>
            <a:r>
              <a:rPr lang="ko-KR" dirty="0"/>
              <a:t>: 18, 4)] 이런 </a:t>
            </a:r>
            <a:r>
              <a:rPr lang="ko-KR" altLang="en-US" dirty="0" err="1"/>
              <a:t>형식임</a:t>
            </a:r>
            <a:r>
              <a:rPr lang="ko-KR" altLang="en-US" dirty="0"/>
              <a:t>.</a:t>
            </a:r>
          </a:p>
          <a:p>
            <a:r>
              <a:rPr lang="ko-KR" altLang="en-US" dirty="0">
                <a:cs typeface="Calibri"/>
              </a:rPr>
              <a:t>태그 중에서 명사, 동사, 형용사만 골라서 (관광지, 형태소)</a:t>
            </a:r>
            <a:r>
              <a:rPr lang="ko-KR" altLang="en-US" dirty="0" err="1">
                <a:cs typeface="Calibri"/>
              </a:rPr>
              <a:t>를</a:t>
            </a:r>
            <a:r>
              <a:rPr lang="ko-KR" altLang="en-US" dirty="0">
                <a:cs typeface="Calibri"/>
              </a:rPr>
              <a:t> </a:t>
            </a:r>
            <a:r>
              <a:rPr lang="ko-KR" altLang="en-US" dirty="0" err="1">
                <a:cs typeface="Calibri"/>
              </a:rPr>
              <a:t>key값으로</a:t>
            </a:r>
            <a:r>
              <a:rPr lang="ko-KR" altLang="en-US" dirty="0">
                <a:cs typeface="Calibri"/>
              </a:rPr>
              <a:t> </a:t>
            </a:r>
            <a:r>
              <a:rPr lang="ko-KR" altLang="en-US" dirty="0" err="1">
                <a:cs typeface="Calibri"/>
              </a:rPr>
              <a:t>reducer에</a:t>
            </a:r>
            <a:r>
              <a:rPr lang="ko-KR" altLang="en-US" dirty="0">
                <a:cs typeface="Calibri"/>
              </a:rPr>
              <a:t> 넘김</a:t>
            </a:r>
          </a:p>
          <a:p>
            <a:r>
              <a:rPr lang="ko-KR" altLang="en-US" dirty="0">
                <a:cs typeface="Calibri"/>
              </a:rPr>
              <a:t>2.reducer</a:t>
            </a:r>
          </a:p>
          <a:p>
            <a:r>
              <a:rPr lang="ko-KR" altLang="en-US" dirty="0">
                <a:cs typeface="Calibri"/>
              </a:rPr>
              <a:t>같은 </a:t>
            </a:r>
            <a:r>
              <a:rPr lang="ko-KR" altLang="en-US" dirty="0" err="1">
                <a:cs typeface="Calibri"/>
              </a:rPr>
              <a:t>키만을</a:t>
            </a:r>
            <a:r>
              <a:rPr lang="ko-KR" altLang="en-US" dirty="0">
                <a:cs typeface="Calibri"/>
              </a:rPr>
              <a:t> 모아서 </a:t>
            </a:r>
            <a:r>
              <a:rPr lang="ko-KR" altLang="en-US" dirty="0" err="1">
                <a:cs typeface="Calibri"/>
              </a:rPr>
              <a:t>카운팅함</a:t>
            </a:r>
            <a:r>
              <a:rPr lang="ko-KR" altLang="en-US" dirty="0">
                <a:cs typeface="Calibri"/>
              </a:rPr>
              <a:t>.</a:t>
            </a:r>
          </a:p>
          <a:p>
            <a:r>
              <a:rPr lang="ko-KR" altLang="en-US" dirty="0">
                <a:cs typeface="Calibri"/>
              </a:rPr>
              <a:t>3. 최종 결과</a:t>
            </a:r>
          </a:p>
          <a:p>
            <a:r>
              <a:rPr lang="ko-KR" altLang="en-US" dirty="0">
                <a:cs typeface="Calibri"/>
              </a:rPr>
              <a:t>(관광지, 형태소, 형태소등장횟수)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D06D8-FB73-4A52-894C-F312B563FDB4}" type="slidenum">
              <a:rPr lang="en-US" altLang="ko-KR">
                <a:ea typeface="G마켓 산스 TTF Medium" panose="02000000000000000000" pitchFamily="2" charset="-127"/>
              </a:rPr>
              <a:t>19</a:t>
            </a:fld>
            <a:endParaRPr lang="ko-KR" altLang="en-US" dirty="0"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304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G마켓 산스 TTF Medium" panose="02000000000000000000" pitchFamily="2" charset="-127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D06D8-FB73-4A52-894C-F312B563FDB4}" type="slidenum">
              <a:rPr lang="en-US" altLang="ko-KR">
                <a:ea typeface="G마켓 산스 TTF Medium" panose="02000000000000000000" pitchFamily="2" charset="-127"/>
              </a:rPr>
              <a:t>20</a:t>
            </a:fld>
            <a:endParaRPr lang="ko-KR" altLang="en-US" dirty="0"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080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G마켓 산스 TTF Medium" panose="02000000000000000000" pitchFamily="2" charset="-127"/>
                <a:cs typeface="Calibri"/>
              </a:rPr>
              <a:t>테이블 </a:t>
            </a:r>
            <a:r>
              <a:rPr lang="ko-KR" altLang="en-US" dirty="0" err="1">
                <a:latin typeface="G마켓 산스 TTF Medium" panose="02000000000000000000" pitchFamily="2" charset="-127"/>
                <a:cs typeface="Calibri"/>
              </a:rPr>
              <a:t>인덱스넣은거</a:t>
            </a:r>
            <a:r>
              <a:rPr lang="ko-KR" altLang="en-US" dirty="0">
                <a:latin typeface="G마켓 산스 TTF Medium" panose="02000000000000000000" pitchFamily="2" charset="-127"/>
                <a:cs typeface="Calibri"/>
              </a:rPr>
              <a:t> </a:t>
            </a:r>
            <a:r>
              <a:rPr lang="ko-KR" altLang="en-US" dirty="0" err="1">
                <a:latin typeface="G마켓 산스 TTF Medium" panose="02000000000000000000" pitchFamily="2" charset="-127"/>
                <a:cs typeface="Calibri"/>
              </a:rPr>
              <a:t>꼭얘기하기</a:t>
            </a:r>
            <a:r>
              <a:rPr lang="ko-KR" altLang="en-US" dirty="0">
                <a:latin typeface="G마켓 산스 TTF Medium" panose="02000000000000000000" pitchFamily="2" charset="-127"/>
                <a:cs typeface="Calibri"/>
              </a:rPr>
              <a:t> ~ (벚꽃 30분 -&gt; 13초)</a:t>
            </a:r>
          </a:p>
          <a:p>
            <a:r>
              <a:rPr lang="en-US" altLang="ko-KR" dirty="0"/>
              <a:t>69,378,457</a:t>
            </a:r>
            <a:r>
              <a:rPr lang="ko-KR" dirty="0"/>
              <a:t> </a:t>
            </a:r>
            <a:r>
              <a:rPr lang="en-US" altLang="ko-KR" dirty="0"/>
              <a:t>rows</a:t>
            </a:r>
            <a:endParaRPr lang="ko-KR" altLang="en-US" dirty="0">
              <a:latin typeface="G마켓 산스 TTF Medium" panose="02000000000000000000" pitchFamily="2" charset="-127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D06D8-FB73-4A52-894C-F312B563FDB4}" type="slidenum">
              <a:rPr lang="en-US" altLang="ko-KR">
                <a:ea typeface="G마켓 산스 TTF Medium" panose="02000000000000000000" pitchFamily="2" charset="-127"/>
              </a:rPr>
              <a:t>21</a:t>
            </a:fld>
            <a:endParaRPr lang="ko-KR" altLang="en-US" dirty="0"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113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G마켓 산스 TTF Medium" panose="02000000000000000000" pitchFamily="2" charset="-127"/>
                <a:cs typeface="Calibri"/>
              </a:rPr>
              <a:t>가중치 계산은 말만 간단히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D06D8-FB73-4A52-894C-F312B563FDB4}" type="slidenum">
              <a:rPr lang="en-US" altLang="ko-KR">
                <a:ea typeface="G마켓 산스 TTF Medium" panose="02000000000000000000" pitchFamily="2" charset="-127"/>
              </a:rPr>
              <a:t>22</a:t>
            </a:fld>
            <a:endParaRPr lang="ko-KR" altLang="en-US" dirty="0"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984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G마켓 산스 TTF Medium" panose="02000000000000000000" pitchFamily="2" charset="-127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D06D8-FB73-4A52-894C-F312B563FDB4}" type="slidenum">
              <a:rPr lang="en-US" altLang="ko-KR">
                <a:ea typeface="G마켓 산스 TTF Medium" panose="02000000000000000000" pitchFamily="2" charset="-127"/>
              </a:rPr>
              <a:t>24</a:t>
            </a:fld>
            <a:endParaRPr lang="ko-KR" altLang="en-US" dirty="0"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302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검색량도</a:t>
            </a:r>
            <a:r>
              <a:rPr lang="en-US" dirty="0"/>
              <a:t> </a:t>
            </a:r>
            <a:r>
              <a:rPr lang="en-US" dirty="0" err="1"/>
              <a:t>늘어날</a:t>
            </a:r>
            <a:r>
              <a:rPr lang="en-US" dirty="0"/>
              <a:t> </a:t>
            </a:r>
            <a:r>
              <a:rPr lang="ko-KR" altLang="en-US" dirty="0"/>
              <a:t>것이라고</a:t>
            </a:r>
            <a:r>
              <a:rPr lang="en-US" dirty="0"/>
              <a:t> </a:t>
            </a:r>
            <a:r>
              <a:rPr lang="ko-KR" altLang="en-US" dirty="0"/>
              <a:t>보는</a:t>
            </a:r>
            <a:r>
              <a:rPr lang="en-US" dirty="0"/>
              <a:t> </a:t>
            </a:r>
            <a:r>
              <a:rPr lang="en-US" dirty="0" err="1"/>
              <a:t>추세다</a:t>
            </a:r>
            <a:endParaRPr lang="en-US" dirty="0"/>
          </a:p>
          <a:p>
            <a:r>
              <a:rPr lang="ko-KR" altLang="en-US" dirty="0"/>
              <a:t>매일</a:t>
            </a:r>
            <a:r>
              <a:rPr lang="en-US" dirty="0"/>
              <a:t> </a:t>
            </a:r>
            <a:r>
              <a:rPr lang="ko-KR" altLang="en-US" dirty="0"/>
              <a:t>쏟아지는</a:t>
            </a:r>
            <a:r>
              <a:rPr lang="en-US" dirty="0"/>
              <a:t> </a:t>
            </a:r>
            <a:r>
              <a:rPr lang="ko-KR" altLang="en-US" dirty="0"/>
              <a:t>여행관련</a:t>
            </a:r>
            <a:r>
              <a:rPr lang="en-US" dirty="0"/>
              <a:t> </a:t>
            </a:r>
            <a:r>
              <a:rPr lang="ko-KR" altLang="en-US" dirty="0"/>
              <a:t>글</a:t>
            </a:r>
            <a:r>
              <a:rPr lang="en-US" dirty="0"/>
              <a:t> </a:t>
            </a:r>
            <a:r>
              <a:rPr lang="ko-KR" altLang="en-US" dirty="0"/>
              <a:t>중에</a:t>
            </a:r>
            <a:r>
              <a:rPr lang="en-US" dirty="0"/>
              <a:t> </a:t>
            </a:r>
            <a:r>
              <a:rPr lang="ko-KR" altLang="en-US" dirty="0"/>
              <a:t>원하는</a:t>
            </a:r>
            <a:r>
              <a:rPr lang="en-US" dirty="0"/>
              <a:t> </a:t>
            </a:r>
            <a:r>
              <a:rPr lang="ko-KR" altLang="en-US" dirty="0"/>
              <a:t>정보만</a:t>
            </a:r>
            <a:r>
              <a:rPr lang="en-US" dirty="0"/>
              <a:t> </a:t>
            </a:r>
            <a:r>
              <a:rPr lang="ko-KR" altLang="en-US" dirty="0"/>
              <a:t>찾기</a:t>
            </a:r>
            <a:r>
              <a:rPr lang="en-US" dirty="0"/>
              <a:t> </a:t>
            </a:r>
            <a:r>
              <a:rPr lang="ko-KR" altLang="en-US" dirty="0"/>
              <a:t>힘들다</a:t>
            </a:r>
            <a:endParaRPr lang="en-US" dirty="0"/>
          </a:p>
          <a:p>
            <a:r>
              <a:rPr lang="ko-KR" altLang="en-US" dirty="0"/>
              <a:t>그래서</a:t>
            </a:r>
            <a:r>
              <a:rPr lang="en-US" dirty="0"/>
              <a:t> </a:t>
            </a:r>
            <a:r>
              <a:rPr lang="ko-KR" altLang="en-US" dirty="0"/>
              <a:t>우리가</a:t>
            </a:r>
            <a:r>
              <a:rPr lang="en-US" dirty="0"/>
              <a:t> </a:t>
            </a:r>
            <a:r>
              <a:rPr lang="ko-KR" altLang="en-US" dirty="0"/>
              <a:t>이</a:t>
            </a:r>
            <a:r>
              <a:rPr lang="en-US" dirty="0"/>
              <a:t> </a:t>
            </a:r>
            <a:r>
              <a:rPr lang="ko-KR" altLang="en-US" dirty="0"/>
              <a:t>서비스를</a:t>
            </a:r>
            <a:r>
              <a:rPr lang="en-US" dirty="0"/>
              <a:t> </a:t>
            </a:r>
            <a:r>
              <a:rPr lang="ko-KR" altLang="en-US" dirty="0"/>
              <a:t>만들었다</a:t>
            </a:r>
            <a:r>
              <a:rPr lang="en-US" dirty="0"/>
              <a:t> ~!</a:t>
            </a:r>
          </a:p>
          <a:p>
            <a:endParaRPr lang="en-US" dirty="0"/>
          </a:p>
          <a:p>
            <a:r>
              <a:rPr lang="ko-KR" altLang="en-US" dirty="0"/>
              <a:t>여행관련</a:t>
            </a:r>
            <a:r>
              <a:rPr lang="en-US" altLang="ko-KR" dirty="0"/>
              <a:t> </a:t>
            </a:r>
            <a:r>
              <a:rPr lang="ko-KR" altLang="en-US" dirty="0"/>
              <a:t>키워드에</a:t>
            </a:r>
            <a:r>
              <a:rPr lang="en-US" altLang="ko-KR" dirty="0"/>
              <a:t> </a:t>
            </a:r>
            <a:r>
              <a:rPr lang="ko-KR" altLang="en-US" dirty="0"/>
              <a:t>대한</a:t>
            </a:r>
            <a:r>
              <a:rPr lang="en-US" altLang="ko-KR" dirty="0"/>
              <a:t> </a:t>
            </a:r>
            <a:r>
              <a:rPr lang="ko-KR" altLang="en-US" dirty="0"/>
              <a:t>분석</a:t>
            </a:r>
            <a:r>
              <a:rPr lang="en-US" altLang="ko-KR" dirty="0"/>
              <a:t> </a:t>
            </a:r>
            <a:r>
              <a:rPr lang="ko-KR" altLang="en-US" dirty="0"/>
              <a:t>데이터</a:t>
            </a:r>
            <a:r>
              <a:rPr lang="en-US" altLang="ko-KR" dirty="0"/>
              <a:t> </a:t>
            </a:r>
            <a:r>
              <a:rPr lang="ko-KR" altLang="en-US" dirty="0"/>
              <a:t>이다</a:t>
            </a:r>
            <a:r>
              <a:rPr lang="en-US" dirty="0"/>
              <a:t>.</a:t>
            </a:r>
            <a:endParaRPr lang="en-US" altLang="ko-KR" dirty="0"/>
          </a:p>
          <a:p>
            <a:r>
              <a:rPr lang="ko-KR" altLang="en-US" dirty="0"/>
              <a:t>관심은</a:t>
            </a:r>
            <a:r>
              <a:rPr lang="en-US" altLang="ko-KR" dirty="0"/>
              <a:t> </a:t>
            </a:r>
            <a:r>
              <a:rPr lang="ko-KR" altLang="en-US" dirty="0"/>
              <a:t>늘어나고</a:t>
            </a:r>
            <a:r>
              <a:rPr lang="en-US" altLang="ko-KR" dirty="0"/>
              <a:t> </a:t>
            </a:r>
            <a:r>
              <a:rPr lang="ko-KR" altLang="en-US" dirty="0"/>
              <a:t>컨텐츠는</a:t>
            </a:r>
            <a:r>
              <a:rPr lang="en-US" altLang="ko-KR" dirty="0"/>
              <a:t> </a:t>
            </a:r>
            <a:r>
              <a:rPr lang="ko-KR" altLang="en-US" dirty="0"/>
              <a:t>넘쳐나는데</a:t>
            </a:r>
            <a:r>
              <a:rPr lang="en-US" altLang="ko-KR" dirty="0"/>
              <a:t> </a:t>
            </a:r>
            <a:r>
              <a:rPr lang="ko-KR" altLang="en-US" dirty="0" err="1"/>
              <a:t>유용한것만</a:t>
            </a:r>
            <a:r>
              <a:rPr lang="en-US" altLang="ko-KR" dirty="0"/>
              <a:t> </a:t>
            </a:r>
            <a:r>
              <a:rPr lang="ko-KR" altLang="en-US" dirty="0"/>
              <a:t>취사선택하기</a:t>
            </a:r>
            <a:r>
              <a:rPr lang="en-US" altLang="ko-KR" dirty="0"/>
              <a:t> </a:t>
            </a:r>
            <a:r>
              <a:rPr lang="ko-KR" altLang="en-US" dirty="0"/>
              <a:t>힘들다</a:t>
            </a:r>
            <a:endParaRPr lang="en-US" altLang="ko-KR" dirty="0"/>
          </a:p>
          <a:p>
            <a:r>
              <a:rPr lang="ko-KR" altLang="en-US" dirty="0"/>
              <a:t>그래서</a:t>
            </a:r>
            <a:r>
              <a:rPr lang="en-US" altLang="ko-KR" dirty="0"/>
              <a:t> </a:t>
            </a:r>
            <a:r>
              <a:rPr lang="ko-KR" altLang="en-US" dirty="0"/>
              <a:t>우리가</a:t>
            </a:r>
            <a:r>
              <a:rPr lang="en-US" altLang="ko-KR" dirty="0"/>
              <a:t> </a:t>
            </a:r>
            <a:r>
              <a:rPr lang="ko-KR" altLang="en-US" dirty="0"/>
              <a:t>모아서</a:t>
            </a:r>
            <a:r>
              <a:rPr lang="en-US" altLang="ko-KR" dirty="0"/>
              <a:t> </a:t>
            </a:r>
            <a:r>
              <a:rPr lang="ko-KR" altLang="en-US" dirty="0"/>
              <a:t>보여주겠다</a:t>
            </a:r>
            <a:r>
              <a:rPr lang="en-US" dirty="0"/>
              <a:t>? --&gt;</a:t>
            </a:r>
            <a:r>
              <a:rPr lang="en-US" altLang="ko-KR" dirty="0"/>
              <a:t> </a:t>
            </a:r>
            <a:r>
              <a:rPr lang="ko-KR" altLang="en-US" dirty="0"/>
              <a:t>아주</a:t>
            </a:r>
            <a:r>
              <a:rPr lang="en-US" altLang="ko-KR" dirty="0"/>
              <a:t> </a:t>
            </a:r>
            <a:r>
              <a:rPr lang="ko-KR" altLang="en-US" dirty="0"/>
              <a:t>굿</a:t>
            </a:r>
            <a:r>
              <a:rPr lang="en-US" dirty="0"/>
              <a:t> ~~~!~!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D06D8-FB73-4A52-894C-F312B563FDB4}" type="slidenum">
              <a:rPr lang="en-US" altLang="ko-KR">
                <a:ea typeface="G마켓 산스 TTF Medium" panose="02000000000000000000" pitchFamily="2" charset="-127"/>
              </a:rPr>
              <a:t>5</a:t>
            </a:fld>
            <a:endParaRPr lang="ko-KR" altLang="en-US" dirty="0"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154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G마켓 산스 TTF Medium" panose="02000000000000000000" pitchFamily="2" charset="-127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D06D8-FB73-4A52-894C-F312B563FDB4}" type="slidenum">
              <a:rPr lang="en-US" altLang="ko-KR">
                <a:ea typeface="G마켓 산스 TTF Medium" panose="02000000000000000000" pitchFamily="2" charset="-127"/>
              </a:rPr>
              <a:t>7</a:t>
            </a:fld>
            <a:endParaRPr lang="ko-KR" altLang="en-US" dirty="0"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583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D06D8-FB73-4A52-894C-F312B563FDB4}" type="slidenum">
              <a:rPr lang="en-US" altLang="ko-KR">
                <a:ea typeface="G마켓 산스 TTF Medium" panose="02000000000000000000" pitchFamily="2" charset="-127"/>
              </a:rPr>
              <a:t>8</a:t>
            </a:fld>
            <a:endParaRPr lang="ko-KR" altLang="en-US" dirty="0"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453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G마켓 산스 TTF Medium" panose="02000000000000000000" pitchFamily="2" charset="-127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D06D8-FB73-4A52-894C-F312B563FDB4}" type="slidenum">
              <a:rPr lang="en-US" altLang="ko-KR">
                <a:ea typeface="G마켓 산스 TTF Medium" panose="02000000000000000000" pitchFamily="2" charset="-127"/>
              </a:rPr>
              <a:t>9</a:t>
            </a:fld>
            <a:endParaRPr lang="ko-KR" altLang="en-US" dirty="0"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5064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G마켓 산스 TTF Medium" panose="02000000000000000000" pitchFamily="2" charset="-127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D06D8-FB73-4A52-894C-F312B563FDB4}" type="slidenum">
              <a:rPr lang="en-US" altLang="ko-KR">
                <a:ea typeface="G마켓 산스 TTF Medium" panose="02000000000000000000" pitchFamily="2" charset="-127"/>
              </a:rPr>
              <a:t>10</a:t>
            </a:fld>
            <a:endParaRPr lang="ko-KR" altLang="en-US" dirty="0"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222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G마켓 산스 TTF Medium" panose="02000000000000000000" pitchFamily="2" charset="-127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D06D8-FB73-4A52-894C-F312B563FDB4}" type="slidenum">
              <a:rPr lang="en-US" altLang="ko-KR">
                <a:ea typeface="G마켓 산스 TTF Medium" panose="02000000000000000000" pitchFamily="2" charset="-127"/>
              </a:rPr>
              <a:t>14</a:t>
            </a:fld>
            <a:endParaRPr lang="ko-KR" altLang="en-US" dirty="0"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9241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dirty="0"/>
              <a:t>관광지 추천 기반 데이터 = 네이버 블로그 선정</a:t>
            </a:r>
            <a:endParaRPr lang="en-US" altLang="ko-KR" dirty="0"/>
          </a:p>
          <a:p>
            <a:r>
              <a:rPr lang="ko-KR" dirty="0"/>
              <a:t>한국관광공사에서 제공하는 약 </a:t>
            </a:r>
            <a:r>
              <a:rPr lang="en-US" altLang="ko-KR" dirty="0"/>
              <a:t>12,000</a:t>
            </a:r>
            <a:r>
              <a:rPr lang="ko-KR" dirty="0"/>
              <a:t>개 관광지를 기준으로 100개의 글</a:t>
            </a:r>
          </a:p>
          <a:p>
            <a:r>
              <a:rPr lang="ko-KR" dirty="0"/>
              <a:t>= 1,000,000개 </a:t>
            </a:r>
            <a:r>
              <a:rPr lang="ko-KR" dirty="0" err="1"/>
              <a:t>게시글</a:t>
            </a:r>
            <a:r>
              <a:rPr lang="ko-KR" dirty="0"/>
              <a:t> 수집</a:t>
            </a:r>
          </a:p>
          <a:p>
            <a:r>
              <a:rPr lang="ko-KR" dirty="0" err="1"/>
              <a:t>크롤링</a:t>
            </a:r>
            <a:r>
              <a:rPr lang="ko-KR" dirty="0"/>
              <a:t> 소요 시간 = </a:t>
            </a:r>
            <a:r>
              <a:rPr lang="en-US" altLang="ko-KR" dirty="0"/>
              <a:t>28</a:t>
            </a:r>
            <a:r>
              <a:rPr lang="ko-KR" dirty="0"/>
              <a:t>일 -&gt; 멀티 </a:t>
            </a:r>
            <a:r>
              <a:rPr lang="ko-KR" dirty="0" err="1"/>
              <a:t>프로세싱</a:t>
            </a:r>
            <a:r>
              <a:rPr lang="ko-KR" dirty="0"/>
              <a:t> 적용 = </a:t>
            </a:r>
            <a:r>
              <a:rPr lang="en-US" altLang="ko-KR" dirty="0"/>
              <a:t>7</a:t>
            </a:r>
            <a:r>
              <a:rPr lang="ko-KR" dirty="0"/>
              <a:t>일 </a:t>
            </a:r>
            <a:r>
              <a:rPr lang="en-US" altLang="ko-KR" dirty="0"/>
              <a:t>18</a:t>
            </a:r>
            <a:r>
              <a:rPr lang="ko-KR" dirty="0"/>
              <a:t>시간</a:t>
            </a:r>
            <a:endParaRPr lang="en-US" altLang="ko-KR" dirty="0"/>
          </a:p>
          <a:p>
            <a:r>
              <a:rPr lang="ko-KR" dirty="0"/>
              <a:t>최종 = 팀원 당 31시간씩 </a:t>
            </a:r>
            <a:r>
              <a:rPr lang="ko-KR" dirty="0" err="1"/>
              <a:t>크롤링</a:t>
            </a:r>
            <a:endParaRPr lang="ko-KR" dirty="0"/>
          </a:p>
          <a:p>
            <a:r>
              <a:rPr lang="ko-KR" dirty="0"/>
              <a:t>데이터 </a:t>
            </a:r>
            <a:r>
              <a:rPr lang="en-US" altLang="ko-KR" dirty="0"/>
              <a:t>4.72</a:t>
            </a:r>
            <a:r>
              <a:rPr lang="af-ZA" altLang="ko-KR" dirty="0"/>
              <a:t>GB </a:t>
            </a:r>
            <a:r>
              <a:rPr lang="ko-KR" dirty="0"/>
              <a:t>모음</a:t>
            </a:r>
            <a:endParaRPr lang="ko-KR" altLang="en-US" dirty="0"/>
          </a:p>
          <a:p>
            <a:endParaRPr lang="ko-KR" dirty="0"/>
          </a:p>
          <a:p>
            <a:r>
              <a:rPr lang="ko-KR" dirty="0"/>
              <a:t>전처리</a:t>
            </a:r>
            <a:r>
              <a:rPr lang="ko-KR" altLang="en-US" dirty="0"/>
              <a:t> </a:t>
            </a:r>
            <a:r>
              <a:rPr lang="en-US" altLang="ko-KR" dirty="0"/>
              <a:t>=</a:t>
            </a:r>
            <a:r>
              <a:rPr lang="ko-KR" altLang="en-US" dirty="0"/>
              <a:t> 형태소 분석에 방해되는 문자 제거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;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dirty="0"/>
              <a:t>\</a:t>
            </a:r>
            <a:r>
              <a:rPr lang="ko-KR" dirty="0" err="1"/>
              <a:t>n</a:t>
            </a:r>
            <a:r>
              <a:rPr lang="ko-KR" dirty="0"/>
              <a:t> 등</a:t>
            </a:r>
            <a:endParaRPr lang="en-US" altLang="ko-KR" dirty="0"/>
          </a:p>
          <a:p>
            <a:endParaRPr lang="af-ZA" altLang="ko-KR" dirty="0"/>
          </a:p>
          <a:p>
            <a:r>
              <a:rPr lang="ko-KR" altLang="af-ZA" dirty="0"/>
              <a:t>현재는</a:t>
            </a:r>
            <a:r>
              <a:rPr lang="af-ZA" altLang="ko-KR" dirty="0"/>
              <a:t> </a:t>
            </a:r>
            <a:r>
              <a:rPr lang="ko-KR" altLang="af-ZA" dirty="0"/>
              <a:t>서버에서</a:t>
            </a:r>
            <a:r>
              <a:rPr lang="af-ZA" altLang="ko-KR" dirty="0"/>
              <a:t> </a:t>
            </a:r>
            <a:r>
              <a:rPr lang="ko-KR" dirty="0"/>
              <a:t>매주 토요일 </a:t>
            </a:r>
            <a:r>
              <a:rPr lang="en-US" altLang="ko-KR" dirty="0"/>
              <a:t>02:00</a:t>
            </a:r>
            <a:r>
              <a:rPr lang="ko-KR" dirty="0"/>
              <a:t>에 새롭게 쓰여진 블로그 글 자동 크롤링하여 </a:t>
            </a:r>
            <a:r>
              <a:rPr lang="ko-KR" altLang="en-US" dirty="0"/>
              <a:t>데이터 최신화 </a:t>
            </a:r>
            <a:endParaRPr lang="en-US" altLang="ko-KR" dirty="0"/>
          </a:p>
          <a:p>
            <a:endParaRPr lang="ko-KR" dirty="0"/>
          </a:p>
          <a:p>
            <a:endParaRPr lang="ko-KR" altLang="en-US" dirty="0">
              <a:latin typeface="G마켓 산스 TTF Medium" panose="02000000000000000000" pitchFamily="2" charset="-127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D06D8-FB73-4A52-894C-F312B563FDB4}" type="slidenum">
              <a:rPr lang="en-US" altLang="ko-KR">
                <a:ea typeface="G마켓 산스 TTF Medium" panose="02000000000000000000" pitchFamily="2" charset="-127"/>
              </a:rPr>
              <a:t>15</a:t>
            </a:fld>
            <a:endParaRPr lang="ko-KR" altLang="en-US" dirty="0"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419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dirty="0"/>
              <a:t>관광지 추천 기반 데이터 = 네이버 블로그 선정</a:t>
            </a:r>
            <a:endParaRPr lang="en-US" altLang="ko-KR" dirty="0"/>
          </a:p>
          <a:p>
            <a:r>
              <a:rPr lang="ko-KR" dirty="0"/>
              <a:t>한국관광공사에서 제공하는 약 </a:t>
            </a:r>
            <a:r>
              <a:rPr lang="en-US" altLang="ko-KR" dirty="0"/>
              <a:t>12,000</a:t>
            </a:r>
            <a:r>
              <a:rPr lang="ko-KR" dirty="0"/>
              <a:t>개 관광지를 기준으로 100개의 글</a:t>
            </a:r>
          </a:p>
          <a:p>
            <a:r>
              <a:rPr lang="ko-KR" dirty="0"/>
              <a:t>= 1,000,000개 </a:t>
            </a:r>
            <a:r>
              <a:rPr lang="ko-KR" dirty="0" err="1"/>
              <a:t>게시글</a:t>
            </a:r>
            <a:r>
              <a:rPr lang="ko-KR" dirty="0"/>
              <a:t> 수집</a:t>
            </a:r>
          </a:p>
          <a:p>
            <a:r>
              <a:rPr lang="ko-KR" dirty="0" err="1"/>
              <a:t>크롤링</a:t>
            </a:r>
            <a:r>
              <a:rPr lang="ko-KR" dirty="0"/>
              <a:t> 소요 시간 = </a:t>
            </a:r>
            <a:r>
              <a:rPr lang="en-US" altLang="ko-KR" dirty="0"/>
              <a:t>28</a:t>
            </a:r>
            <a:r>
              <a:rPr lang="ko-KR" dirty="0"/>
              <a:t>일 -&gt; 멀티 </a:t>
            </a:r>
            <a:r>
              <a:rPr lang="ko-KR" dirty="0" err="1"/>
              <a:t>프로세싱</a:t>
            </a:r>
            <a:r>
              <a:rPr lang="ko-KR" dirty="0"/>
              <a:t> 적용 = </a:t>
            </a:r>
            <a:r>
              <a:rPr lang="en-US" altLang="ko-KR" dirty="0"/>
              <a:t>7</a:t>
            </a:r>
            <a:r>
              <a:rPr lang="ko-KR" dirty="0"/>
              <a:t>일 </a:t>
            </a:r>
            <a:r>
              <a:rPr lang="en-US" altLang="ko-KR" dirty="0"/>
              <a:t>18</a:t>
            </a:r>
            <a:r>
              <a:rPr lang="ko-KR" dirty="0"/>
              <a:t>시간</a:t>
            </a:r>
            <a:endParaRPr lang="en-US" altLang="ko-KR" dirty="0"/>
          </a:p>
          <a:p>
            <a:r>
              <a:rPr lang="ko-KR" dirty="0"/>
              <a:t>최종 = 팀원 당 31시간씩 </a:t>
            </a:r>
            <a:r>
              <a:rPr lang="ko-KR" dirty="0" err="1"/>
              <a:t>크롤링</a:t>
            </a:r>
            <a:endParaRPr lang="ko-KR" dirty="0"/>
          </a:p>
          <a:p>
            <a:r>
              <a:rPr lang="ko-KR" dirty="0"/>
              <a:t>데이터 </a:t>
            </a:r>
            <a:r>
              <a:rPr lang="en-US" altLang="ko-KR" dirty="0"/>
              <a:t>4.72</a:t>
            </a:r>
            <a:r>
              <a:rPr lang="af-ZA" altLang="ko-KR" dirty="0"/>
              <a:t>GB </a:t>
            </a:r>
            <a:r>
              <a:rPr lang="ko-KR" dirty="0"/>
              <a:t>모음</a:t>
            </a:r>
            <a:endParaRPr lang="ko-KR" altLang="en-US" dirty="0"/>
          </a:p>
          <a:p>
            <a:endParaRPr lang="ko-KR" dirty="0"/>
          </a:p>
          <a:p>
            <a:r>
              <a:rPr lang="ko-KR" dirty="0"/>
              <a:t>전처리</a:t>
            </a:r>
            <a:r>
              <a:rPr lang="ko-KR" altLang="en-US" dirty="0"/>
              <a:t> </a:t>
            </a:r>
            <a:r>
              <a:rPr lang="en-US" altLang="ko-KR" dirty="0"/>
              <a:t>=</a:t>
            </a:r>
            <a:r>
              <a:rPr lang="ko-KR" altLang="en-US" dirty="0"/>
              <a:t> 형태소 분석에 방해되는 문자 제거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;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dirty="0"/>
              <a:t>\</a:t>
            </a:r>
            <a:r>
              <a:rPr lang="ko-KR" dirty="0" err="1"/>
              <a:t>n</a:t>
            </a:r>
            <a:r>
              <a:rPr lang="ko-KR" dirty="0"/>
              <a:t> 등</a:t>
            </a:r>
            <a:endParaRPr lang="en-US" altLang="ko-KR" dirty="0"/>
          </a:p>
          <a:p>
            <a:endParaRPr lang="af-ZA" altLang="ko-KR" dirty="0"/>
          </a:p>
          <a:p>
            <a:r>
              <a:rPr lang="ko-KR" altLang="af-ZA" dirty="0"/>
              <a:t>현재는</a:t>
            </a:r>
            <a:r>
              <a:rPr lang="af-ZA" altLang="ko-KR" dirty="0"/>
              <a:t> </a:t>
            </a:r>
            <a:r>
              <a:rPr lang="ko-KR" altLang="af-ZA" dirty="0"/>
              <a:t>서버에서</a:t>
            </a:r>
            <a:r>
              <a:rPr lang="af-ZA" altLang="ko-KR" dirty="0"/>
              <a:t> </a:t>
            </a:r>
            <a:r>
              <a:rPr lang="ko-KR" dirty="0"/>
              <a:t>매주 토요일 </a:t>
            </a:r>
            <a:r>
              <a:rPr lang="en-US" altLang="ko-KR" dirty="0"/>
              <a:t>02:00</a:t>
            </a:r>
            <a:r>
              <a:rPr lang="ko-KR" dirty="0"/>
              <a:t>에 새롭게 쓰여진 블로그 글 자동 크롤링하여 </a:t>
            </a:r>
            <a:r>
              <a:rPr lang="ko-KR" altLang="en-US" dirty="0"/>
              <a:t>데이터 최신화 </a:t>
            </a:r>
            <a:endParaRPr lang="en-US" altLang="ko-KR" dirty="0"/>
          </a:p>
          <a:p>
            <a:endParaRPr lang="ko-KR" dirty="0"/>
          </a:p>
          <a:p>
            <a:endParaRPr lang="ko-KR" altLang="en-US" dirty="0">
              <a:latin typeface="G마켓 산스 TTF Medium" panose="02000000000000000000" pitchFamily="2" charset="-127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D06D8-FB73-4A52-894C-F312B563FDB4}" type="slidenum">
              <a:rPr lang="en-US" altLang="ko-KR">
                <a:ea typeface="G마켓 산스 TTF Medium" panose="02000000000000000000" pitchFamily="2" charset="-127"/>
              </a:rPr>
              <a:t>16</a:t>
            </a:fld>
            <a:endParaRPr lang="ko-KR" altLang="en-US" dirty="0"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984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227FD-E372-00E4-2F29-0D1139763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FE9A9E-6BE9-29D4-E938-2278C00F0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7AB047-1206-F40E-1044-204CBF2BF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FA39-CFCF-4B8B-8D30-C36D041EB195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BF9989-E939-D87B-F18E-C4446A188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9D8698-B105-2937-06A3-EC27ACCB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272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84136-75AF-7DCD-402F-3548DDDC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5A3DEA-B6CB-4604-576F-203846FEF9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E1CEAC-CECC-B79C-3A95-9A77FEC2D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FA39-CFCF-4B8B-8D30-C36D041EB195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16FDCD-CF5A-23E5-7BBD-2C7DCC63D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CCBDC0-CBD0-20EF-8FE2-3A15775F1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76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884232-E035-E838-7CD6-7440D29B6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5EA59-E3F7-5202-0B0F-04F76F8A2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73054F-BF3F-4EDC-E8D6-3D4647668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FA39-CFCF-4B8B-8D30-C36D041EB195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3BA38-24C2-96D5-928E-0D853875B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402A0E-A8E2-4F8B-DD84-6972AD79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495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252B3-11DA-F45B-9710-FB14B5B7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47AB7-0E45-42E5-710C-4051DC45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513C87-9C51-030E-399E-B0D745A9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FA39-CFCF-4B8B-8D30-C36D041EB195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0A9F4D-1500-DEC9-ACA6-9DECF7FD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6A757D-7A0B-44D3-825C-D94D21C0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528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A2565-36E0-4C36-EAE4-0F333EFF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58E162-C3EF-F48B-F2BA-9BADE96E7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4AAC85-8ABE-8D43-9BF5-A78D87984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FA39-CFCF-4B8B-8D30-C36D041EB195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C080A8-8A10-D6FB-6168-D8C2142CC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7F9A9F-A956-FDF8-8B33-34D04D26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228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0C5A9-267A-817B-A40E-93E2FDA3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6F4DEC-31E0-3F19-1800-E7720EE2AD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E9E8DE-FC56-9D52-90E1-77261C93B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956603-0E1C-1D7B-D37F-7B08C5AB5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FA39-CFCF-4B8B-8D30-C36D041EB195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37B4D3-5277-78A6-57E9-8EE24AF4B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83D251-D8E6-AC2F-28D8-3D34C2822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372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55761-3BB5-B5E4-2A55-E95942BF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E74FCB-B5CD-ECB3-5C9B-62B4433D2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6F99EA-3254-55A6-BE41-9C9AA0E1B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F4DDCF-52F4-7287-B244-C2F2EE6A7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7BB6E9-2647-2CE8-415F-DD2F260DC4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7C88B8-B610-F123-7784-712D407E3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FA39-CFCF-4B8B-8D30-C36D041EB195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031AAC-D628-A4B3-95B9-3B1CBB032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067266-39D5-FE16-B0A2-6956A909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33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F37B8-1C6A-A5C8-8EC5-6F13DE5F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F9DA44-873A-F9CD-C27E-E11407902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FA39-CFCF-4B8B-8D30-C36D041EB195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9A4A80-EAD9-E5BB-9C9F-871C4F7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C3C54B-FFA4-1CE6-3850-75D3D3F01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364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92EC0D-7BCF-FBAF-54BA-4441628F3673}"/>
              </a:ext>
            </a:extLst>
          </p:cNvPr>
          <p:cNvSpPr txBox="1"/>
          <p:nvPr userDrawn="1"/>
        </p:nvSpPr>
        <p:spPr>
          <a:xfrm>
            <a:off x="9588081" y="6602223"/>
            <a:ext cx="25939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ⓒ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Saebyeol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34E392-D01B-BEE9-12EE-8C589BE55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FA39-CFCF-4B8B-8D30-C36D041EB195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766D0A-2D48-464B-C239-8AA832399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661B98-1CAD-8F3E-C7A6-6E1AE2FC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00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3EB99-4A05-3A2F-6B33-DC98A55E5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36FEB-DB42-2D62-FC02-4EDD1AF86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9E1F5C-1ADF-767B-1377-B57F34C00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CDB0F6-8396-BDA4-CEA8-62E5121A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FA39-CFCF-4B8B-8D30-C36D041EB195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E00EC8-E534-85D6-FB4C-F541CC85A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72D6A4-3F9C-8AEE-8826-A1BF906CB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284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26153-CB3B-18D5-BA1E-4155CD0B8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B5D17F-13BF-4890-2E06-6098B3827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7D18F0-039C-196D-C266-C48DF58B3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235524-681F-60E6-DE6F-6A207F57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FA39-CFCF-4B8B-8D30-C36D041EB195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52A407-E216-15AF-7F17-BE6FC77AA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E1E17-C5CC-9ABB-A62B-5A65CB7A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E7C55F-2F0A-4048-B23B-7D01885F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CFBB44-8BF0-DAF9-7843-FBAEBCFA7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047E1-3169-8868-8232-21804304C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F5E5FA39-CFCF-4B8B-8D30-C36D041EB195}" type="datetimeFigureOut">
              <a:rPr lang="ko-KR" altLang="en-US" smtClean="0"/>
              <a:pPr/>
              <a:t>2022-10-06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E9D2F-8D25-6D02-54B0-1746015DB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719ACE-8188-2243-B025-1C759360C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07988FD6-B890-4CCE-9CB3-042F563A1B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23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DC983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032670"/>
            <a:ext cx="8818756" cy="2487860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D071A-9C52-3BE5-128B-3F91D072B84E}"/>
              </a:ext>
            </a:extLst>
          </p:cNvPr>
          <p:cNvSpPr txBox="1"/>
          <p:nvPr/>
        </p:nvSpPr>
        <p:spPr>
          <a:xfrm>
            <a:off x="2146305" y="2853300"/>
            <a:ext cx="7766871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6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특화 프로젝트 </a:t>
            </a:r>
            <a:r>
              <a:rPr lang="ko-KR" altLang="en-US" sz="6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최종발표</a:t>
            </a:r>
            <a:endParaRPr lang="ko-KR" altLang="en-US" sz="6000" b="1" spc="-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338825-7D13-EC5A-ECF8-049E6014B33D}"/>
              </a:ext>
            </a:extLst>
          </p:cNvPr>
          <p:cNvGrpSpPr/>
          <p:nvPr/>
        </p:nvGrpSpPr>
        <p:grpSpPr>
          <a:xfrm>
            <a:off x="3680569" y="4792763"/>
            <a:ext cx="4831310" cy="1361486"/>
            <a:chOff x="4075055" y="-1875463"/>
            <a:chExt cx="5807488" cy="136148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4224753-1AFD-795E-77AE-E3CA9EF9F19C}"/>
                </a:ext>
              </a:extLst>
            </p:cNvPr>
            <p:cNvSpPr/>
            <p:nvPr/>
          </p:nvSpPr>
          <p:spPr>
            <a:xfrm>
              <a:off x="4075055" y="-1656138"/>
              <a:ext cx="5807488" cy="1142161"/>
            </a:xfrm>
            <a:prstGeom prst="roundRect">
              <a:avLst>
                <a:gd name="adj" fmla="val 26745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FD8C52D-CFD2-1A4C-B726-84BFFF36D782}"/>
                </a:ext>
              </a:extLst>
            </p:cNvPr>
            <p:cNvSpPr/>
            <p:nvPr/>
          </p:nvSpPr>
          <p:spPr>
            <a:xfrm>
              <a:off x="4194271" y="-1875463"/>
              <a:ext cx="5682967" cy="1015663"/>
            </a:xfrm>
            <a:prstGeom prst="roundRect">
              <a:avLst>
                <a:gd name="adj" fmla="val 26745"/>
              </a:avLst>
            </a:prstGeom>
            <a:solidFill>
              <a:schemeClr val="accent5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C202 WAYG</a:t>
              </a:r>
            </a:p>
          </p:txBody>
        </p:sp>
      </p:grpSp>
      <p:pic>
        <p:nvPicPr>
          <p:cNvPr id="8" name="그림 8">
            <a:extLst>
              <a:ext uri="{FF2B5EF4-FFF2-40B4-BE49-F238E27FC236}">
                <a16:creationId xmlns:a16="http://schemas.microsoft.com/office/drawing/2014/main" id="{3B579C1B-3D9C-23AF-BE05-052BE5EE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142" y="198021"/>
            <a:ext cx="3052573" cy="3074660"/>
          </a:xfrm>
          <a:prstGeom prst="rect">
            <a:avLst/>
          </a:prstGeom>
        </p:spPr>
      </p:pic>
      <p:pic>
        <p:nvPicPr>
          <p:cNvPr id="2" name="그림 9">
            <a:extLst>
              <a:ext uri="{FF2B5EF4-FFF2-40B4-BE49-F238E27FC236}">
                <a16:creationId xmlns:a16="http://schemas.microsoft.com/office/drawing/2014/main" id="{87426FED-8640-CC02-B5BE-D2DB8FCFD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042" y="3867194"/>
            <a:ext cx="2145175" cy="214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54832" cy="535827"/>
            <a:chOff x="0" y="-12467"/>
            <a:chExt cx="2982523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89900" y="161755"/>
              <a:ext cx="2892623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Part 2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D59847-64E6-CC7C-8EAD-EE095ED032DC}"/>
              </a:ext>
            </a:extLst>
          </p:cNvPr>
          <p:cNvSpPr/>
          <p:nvPr/>
        </p:nvSpPr>
        <p:spPr>
          <a:xfrm>
            <a:off x="907763" y="1961183"/>
            <a:ext cx="10232081" cy="426167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99714BC6-EA23-5AC7-09C1-B272757B9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" r="785" b="71260"/>
          <a:stretch/>
        </p:blipFill>
        <p:spPr>
          <a:xfrm>
            <a:off x="1087223" y="4760969"/>
            <a:ext cx="3528808" cy="1279369"/>
          </a:xfrm>
          <a:prstGeom prst="rect">
            <a:avLst/>
          </a:prstGeom>
        </p:spPr>
      </p:pic>
      <p:pic>
        <p:nvPicPr>
          <p:cNvPr id="21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8DF7B333-7563-D3DA-6D65-FBA2FEEA6A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8" b="28044"/>
          <a:stretch/>
        </p:blipFill>
        <p:spPr>
          <a:xfrm>
            <a:off x="999886" y="2477440"/>
            <a:ext cx="3715046" cy="2170086"/>
          </a:xfrm>
          <a:prstGeom prst="rect">
            <a:avLst/>
          </a:prstGeom>
        </p:spPr>
      </p:pic>
      <p:pic>
        <p:nvPicPr>
          <p:cNvPr id="7" name="그림 11">
            <a:extLst>
              <a:ext uri="{FF2B5EF4-FFF2-40B4-BE49-F238E27FC236}">
                <a16:creationId xmlns:a16="http://schemas.microsoft.com/office/drawing/2014/main" id="{62446919-94DA-B4B9-5041-A97D98271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015" y="2113562"/>
            <a:ext cx="2853737" cy="3972904"/>
          </a:xfrm>
          <a:prstGeom prst="rect">
            <a:avLst/>
          </a:prstGeom>
        </p:spPr>
      </p:pic>
      <p:pic>
        <p:nvPicPr>
          <p:cNvPr id="22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9F09315-01EB-67BE-F501-B3C1480CFC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82" r="-674" b="3746"/>
          <a:stretch/>
        </p:blipFill>
        <p:spPr>
          <a:xfrm>
            <a:off x="4855776" y="2114784"/>
            <a:ext cx="2965836" cy="397201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6232EC7-A270-0271-75C9-07285EF6B39C}"/>
              </a:ext>
            </a:extLst>
          </p:cNvPr>
          <p:cNvSpPr/>
          <p:nvPr/>
        </p:nvSpPr>
        <p:spPr>
          <a:xfrm>
            <a:off x="1085615" y="2539059"/>
            <a:ext cx="1222963" cy="4327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672FDA-2239-A395-F39E-0EC60E3C42EA}"/>
              </a:ext>
            </a:extLst>
          </p:cNvPr>
          <p:cNvSpPr/>
          <p:nvPr/>
        </p:nvSpPr>
        <p:spPr>
          <a:xfrm>
            <a:off x="1189873" y="1716629"/>
            <a:ext cx="2403937" cy="659242"/>
          </a:xfrm>
          <a:prstGeom prst="roundRect">
            <a:avLst/>
          </a:prstGeom>
          <a:solidFill>
            <a:schemeClr val="accent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Medium" panose="02000000000000000000" pitchFamily="2" charset="-127"/>
              </a:rPr>
              <a:t>카카오톡</a:t>
            </a:r>
            <a:r>
              <a:rPr lang="ko-KR" alt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Medium" panose="02000000000000000000" pitchFamily="2" charset="-127"/>
              </a:rPr>
              <a:t>챗봇</a:t>
            </a:r>
            <a:endParaRPr lang="ko-KR" altLang="en-US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485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678029"/>
            <a:ext cx="8818756" cy="1726911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D071A-9C52-3BE5-128B-3F91D072B84E}"/>
              </a:ext>
            </a:extLst>
          </p:cNvPr>
          <p:cNvSpPr txBox="1"/>
          <p:nvPr/>
        </p:nvSpPr>
        <p:spPr>
          <a:xfrm>
            <a:off x="1745393" y="3177828"/>
            <a:ext cx="870825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시연</a:t>
            </a:r>
          </a:p>
        </p:txBody>
      </p:sp>
      <p:pic>
        <p:nvPicPr>
          <p:cNvPr id="6" name="그림 9" descr="벡터그래픽이(가) 표시된 사진&#10;&#10;자동 생성된 설명">
            <a:extLst>
              <a:ext uri="{FF2B5EF4-FFF2-40B4-BE49-F238E27FC236}">
                <a16:creationId xmlns:a16="http://schemas.microsoft.com/office/drawing/2014/main" id="{15CA9A8D-A301-825E-D47E-B0D454B7C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255" y="2906914"/>
            <a:ext cx="2080592" cy="20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6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66C9E8"/>
          </a:fgClr>
          <a:bgClr>
            <a:srgbClr val="5FC7E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678029"/>
            <a:ext cx="8818756" cy="1726911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D071A-9C52-3BE5-128B-3F91D072B84E}"/>
              </a:ext>
            </a:extLst>
          </p:cNvPr>
          <p:cNvSpPr txBox="1"/>
          <p:nvPr/>
        </p:nvSpPr>
        <p:spPr>
          <a:xfrm>
            <a:off x="4572809" y="3205256"/>
            <a:ext cx="2919390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 소개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D8C52D-CFD2-1A4C-B726-84BFFF36D782}"/>
              </a:ext>
            </a:extLst>
          </p:cNvPr>
          <p:cNvSpPr/>
          <p:nvPr/>
        </p:nvSpPr>
        <p:spPr>
          <a:xfrm>
            <a:off x="4552950" y="2109533"/>
            <a:ext cx="2958744" cy="884424"/>
          </a:xfrm>
          <a:prstGeom prst="roundRect">
            <a:avLst>
              <a:gd name="adj" fmla="val 26745"/>
            </a:avLst>
          </a:prstGeom>
          <a:solidFill>
            <a:schemeClr val="accent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BD1C3-C225-6140-DE3F-A468563A009B}"/>
              </a:ext>
            </a:extLst>
          </p:cNvPr>
          <p:cNvSpPr txBox="1"/>
          <p:nvPr/>
        </p:nvSpPr>
        <p:spPr>
          <a:xfrm>
            <a:off x="5099949" y="2220867"/>
            <a:ext cx="197842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3</a:t>
            </a:r>
            <a:endParaRPr lang="ko-KR" altLang="en-US" sz="3600" spc="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" name="그림 9" descr="벡터그래픽이(가) 표시된 사진&#10;&#10;자동 생성된 설명">
            <a:extLst>
              <a:ext uri="{FF2B5EF4-FFF2-40B4-BE49-F238E27FC236}">
                <a16:creationId xmlns:a16="http://schemas.microsoft.com/office/drawing/2014/main" id="{E60E6090-CAE2-5DD0-74C8-3D074D6F6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255" y="2906914"/>
            <a:ext cx="2080592" cy="20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6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시스템 아키텍처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54832" cy="535827"/>
            <a:chOff x="0" y="-12467"/>
            <a:chExt cx="2982523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89900" y="161755"/>
              <a:ext cx="2892623" cy="5080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Part 3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pic>
        <p:nvPicPr>
          <p:cNvPr id="12" name="그림 12">
            <a:extLst>
              <a:ext uri="{FF2B5EF4-FFF2-40B4-BE49-F238E27FC236}">
                <a16:creationId xmlns:a16="http://schemas.microsoft.com/office/drawing/2014/main" id="{0854B5C0-2089-580B-E048-3C806505C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422" y="3096024"/>
            <a:ext cx="1698320" cy="530030"/>
          </a:xfrm>
          <a:prstGeom prst="rect">
            <a:avLst/>
          </a:prstGeom>
        </p:spPr>
      </p:pic>
      <p:pic>
        <p:nvPicPr>
          <p:cNvPr id="16" name="그림 16">
            <a:extLst>
              <a:ext uri="{FF2B5EF4-FFF2-40B4-BE49-F238E27FC236}">
                <a16:creationId xmlns:a16="http://schemas.microsoft.com/office/drawing/2014/main" id="{D12365C1-90E2-DEE9-CAB3-1242ECECA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167" y="3976899"/>
            <a:ext cx="1812801" cy="49300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07C4F22-ACFA-A1E3-0AA8-BE58F461D3D1}"/>
              </a:ext>
            </a:extLst>
          </p:cNvPr>
          <p:cNvSpPr/>
          <p:nvPr/>
        </p:nvSpPr>
        <p:spPr>
          <a:xfrm>
            <a:off x="2775108" y="1966574"/>
            <a:ext cx="7224531" cy="405113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1" name="그림 21">
            <a:extLst>
              <a:ext uri="{FF2B5EF4-FFF2-40B4-BE49-F238E27FC236}">
                <a16:creationId xmlns:a16="http://schemas.microsoft.com/office/drawing/2014/main" id="{49BA1AE2-3A58-00FA-FD66-E36744A99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556" y="3640741"/>
            <a:ext cx="808809" cy="779872"/>
          </a:xfrm>
          <a:prstGeom prst="rect">
            <a:avLst/>
          </a:prstGeom>
        </p:spPr>
      </p:pic>
      <p:pic>
        <p:nvPicPr>
          <p:cNvPr id="17" name="그림 17">
            <a:extLst>
              <a:ext uri="{FF2B5EF4-FFF2-40B4-BE49-F238E27FC236}">
                <a16:creationId xmlns:a16="http://schemas.microsoft.com/office/drawing/2014/main" id="{FEFF7804-4EDF-6CD3-B5D3-BE2678DC9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3028" y="2821573"/>
            <a:ext cx="1184114" cy="1204087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1995BBA-304F-51E8-575F-3AD003A38500}"/>
              </a:ext>
            </a:extLst>
          </p:cNvPr>
          <p:cNvSpPr/>
          <p:nvPr/>
        </p:nvSpPr>
        <p:spPr>
          <a:xfrm>
            <a:off x="3701083" y="2661055"/>
            <a:ext cx="4137949" cy="198460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4" name="그림 24">
            <a:extLst>
              <a:ext uri="{FF2B5EF4-FFF2-40B4-BE49-F238E27FC236}">
                <a16:creationId xmlns:a16="http://schemas.microsoft.com/office/drawing/2014/main" id="{17123E0F-2BB4-9B30-2B02-7A937A3D6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817" y="1945301"/>
            <a:ext cx="2240494" cy="1120246"/>
          </a:xfrm>
          <a:prstGeom prst="rect">
            <a:avLst/>
          </a:prstGeom>
        </p:spPr>
      </p:pic>
      <p:pic>
        <p:nvPicPr>
          <p:cNvPr id="28" name="그림 28">
            <a:extLst>
              <a:ext uri="{FF2B5EF4-FFF2-40B4-BE49-F238E27FC236}">
                <a16:creationId xmlns:a16="http://schemas.microsoft.com/office/drawing/2014/main" id="{E9795AD5-043A-AB38-A65D-8E5BC8EA5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240" y="2146864"/>
            <a:ext cx="1961909" cy="717800"/>
          </a:xfrm>
          <a:prstGeom prst="rect">
            <a:avLst/>
          </a:prstGeom>
        </p:spPr>
      </p:pic>
      <p:pic>
        <p:nvPicPr>
          <p:cNvPr id="14" name="그림 14">
            <a:extLst>
              <a:ext uri="{FF2B5EF4-FFF2-40B4-BE49-F238E27FC236}">
                <a16:creationId xmlns:a16="http://schemas.microsoft.com/office/drawing/2014/main" id="{AAA517B9-17A8-4735-A58E-C9AD8E844A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6269" y="1574945"/>
            <a:ext cx="2510398" cy="1475239"/>
          </a:xfrm>
          <a:prstGeom prst="rect">
            <a:avLst/>
          </a:prstGeom>
        </p:spPr>
      </p:pic>
      <p:pic>
        <p:nvPicPr>
          <p:cNvPr id="29" name="그림 27">
            <a:extLst>
              <a:ext uri="{FF2B5EF4-FFF2-40B4-BE49-F238E27FC236}">
                <a16:creationId xmlns:a16="http://schemas.microsoft.com/office/drawing/2014/main" id="{22A5BBDC-869E-0B15-17DB-E8891CBAB9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2042" y="3749064"/>
            <a:ext cx="389682" cy="331222"/>
          </a:xfrm>
          <a:prstGeom prst="rect">
            <a:avLst/>
          </a:prstGeom>
        </p:spPr>
      </p:pic>
      <p:pic>
        <p:nvPicPr>
          <p:cNvPr id="31" name="그림 27">
            <a:extLst>
              <a:ext uri="{FF2B5EF4-FFF2-40B4-BE49-F238E27FC236}">
                <a16:creationId xmlns:a16="http://schemas.microsoft.com/office/drawing/2014/main" id="{B9F30B50-9FD5-9697-2649-5695F8376B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2192" y="2912706"/>
            <a:ext cx="389682" cy="331222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697FC73-89E7-FCCD-F597-C9E266192836}"/>
              </a:ext>
            </a:extLst>
          </p:cNvPr>
          <p:cNvCxnSpPr/>
          <p:nvPr/>
        </p:nvCxnSpPr>
        <p:spPr>
          <a:xfrm flipV="1">
            <a:off x="2445351" y="2502988"/>
            <a:ext cx="2284069" cy="1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0B360DA-6576-BD49-6304-8F615464582B}"/>
              </a:ext>
            </a:extLst>
          </p:cNvPr>
          <p:cNvCxnSpPr/>
          <p:nvPr/>
        </p:nvCxnSpPr>
        <p:spPr>
          <a:xfrm flipV="1">
            <a:off x="3204371" y="3493390"/>
            <a:ext cx="991353" cy="50535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F8A5557-79B0-443A-3D88-38FAD1866609}"/>
              </a:ext>
            </a:extLst>
          </p:cNvPr>
          <p:cNvCxnSpPr>
            <a:cxnSpLocks/>
          </p:cNvCxnSpPr>
          <p:nvPr/>
        </p:nvCxnSpPr>
        <p:spPr>
          <a:xfrm>
            <a:off x="5076242" y="3629449"/>
            <a:ext cx="483119" cy="38580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4FB29EA2-B812-3C5A-0A96-3834DD855B69}"/>
              </a:ext>
            </a:extLst>
          </p:cNvPr>
          <p:cNvCxnSpPr>
            <a:cxnSpLocks/>
          </p:cNvCxnSpPr>
          <p:nvPr/>
        </p:nvCxnSpPr>
        <p:spPr>
          <a:xfrm flipV="1">
            <a:off x="7400590" y="3532080"/>
            <a:ext cx="1057619" cy="63528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BE087B6-C2A6-35BF-B912-5FDE0D65F39D}"/>
              </a:ext>
            </a:extLst>
          </p:cNvPr>
          <p:cNvCxnSpPr>
            <a:cxnSpLocks/>
          </p:cNvCxnSpPr>
          <p:nvPr/>
        </p:nvCxnSpPr>
        <p:spPr>
          <a:xfrm flipH="1" flipV="1">
            <a:off x="8988474" y="3778192"/>
            <a:ext cx="10217" cy="141471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7">
            <a:extLst>
              <a:ext uri="{FF2B5EF4-FFF2-40B4-BE49-F238E27FC236}">
                <a16:creationId xmlns:a16="http://schemas.microsoft.com/office/drawing/2014/main" id="{FC3FC285-BCCF-DC04-66BA-CD18C13CA7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8319" y="5079207"/>
            <a:ext cx="1091129" cy="594567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EB60EF6-F663-89E1-36C4-7F9000213654}"/>
              </a:ext>
            </a:extLst>
          </p:cNvPr>
          <p:cNvCxnSpPr>
            <a:cxnSpLocks/>
          </p:cNvCxnSpPr>
          <p:nvPr/>
        </p:nvCxnSpPr>
        <p:spPr>
          <a:xfrm flipV="1">
            <a:off x="5809116" y="5379190"/>
            <a:ext cx="1943337" cy="20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27">
            <a:extLst>
              <a:ext uri="{FF2B5EF4-FFF2-40B4-BE49-F238E27FC236}">
                <a16:creationId xmlns:a16="http://schemas.microsoft.com/office/drawing/2014/main" id="{D6E9887B-01AA-7748-3BFD-49BB9CE831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3037" y="2149894"/>
            <a:ext cx="389682" cy="331222"/>
          </a:xfrm>
          <a:prstGeom prst="rect">
            <a:avLst/>
          </a:prstGeom>
        </p:spPr>
      </p:pic>
      <p:pic>
        <p:nvPicPr>
          <p:cNvPr id="6" name="그림 25">
            <a:extLst>
              <a:ext uri="{FF2B5EF4-FFF2-40B4-BE49-F238E27FC236}">
                <a16:creationId xmlns:a16="http://schemas.microsoft.com/office/drawing/2014/main" id="{90AEBE05-001E-517C-63E6-C1AA3940A3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8720" y="4935000"/>
            <a:ext cx="1952314" cy="772189"/>
          </a:xfrm>
          <a:prstGeom prst="rect">
            <a:avLst/>
          </a:prstGeom>
        </p:spPr>
      </p:pic>
      <p:pic>
        <p:nvPicPr>
          <p:cNvPr id="2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D62E8F9-2F1E-E7CC-3445-C197F15BCB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00420" y="4125685"/>
            <a:ext cx="1320512" cy="69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5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 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54832" cy="535827"/>
            <a:chOff x="0" y="-12467"/>
            <a:chExt cx="2982523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89900" y="161755"/>
              <a:ext cx="2892623" cy="5080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Part 3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0832035-D7A4-4020-F17D-B4669089A522}"/>
              </a:ext>
            </a:extLst>
          </p:cNvPr>
          <p:cNvSpPr/>
          <p:nvPr/>
        </p:nvSpPr>
        <p:spPr>
          <a:xfrm>
            <a:off x="1483022" y="1756746"/>
            <a:ext cx="4463661" cy="2184790"/>
          </a:xfrm>
          <a:prstGeom prst="round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Crawling</a:t>
            </a:r>
            <a:endParaRPr lang="ko-KR" alt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ko-KR" alt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매주 토요일 02:00에 새롭게 쓰여진 블로그 글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 자동 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크롤링</a:t>
            </a:r>
            <a:r>
              <a:rPr lang="en-US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,</a:t>
            </a:r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 데이터 최신화 </a:t>
            </a:r>
          </a:p>
        </p:txBody>
      </p:sp>
    </p:spTree>
    <p:extLst>
      <p:ext uri="{BB962C8B-B14F-4D97-AF65-F5344CB8AC3E}">
        <p14:creationId xmlns:p14="http://schemas.microsoft.com/office/powerpoint/2010/main" val="251195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+mn-lt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 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54832" cy="535827"/>
            <a:chOff x="0" y="-12467"/>
            <a:chExt cx="2982523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89900" y="161755"/>
              <a:ext cx="2892623" cy="5080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Part 3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pic>
        <p:nvPicPr>
          <p:cNvPr id="2" name="그림 6" descr="텍스트, 클립아트, 벡터그래픽, 스크린샷이(가) 표시된 사진&#10;&#10;자동 생성된 설명">
            <a:extLst>
              <a:ext uri="{FF2B5EF4-FFF2-40B4-BE49-F238E27FC236}">
                <a16:creationId xmlns:a16="http://schemas.microsoft.com/office/drawing/2014/main" id="{89D10F03-CB60-491A-C1CE-E14EABAC2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681" y="4443121"/>
            <a:ext cx="2513163" cy="731764"/>
          </a:xfrm>
          <a:prstGeom prst="rect">
            <a:avLst/>
          </a:prstGeom>
        </p:spPr>
      </p:pic>
      <p:pic>
        <p:nvPicPr>
          <p:cNvPr id="13" name="그림 13" descr="텍스트, 옅은이(가) 표시된 사진&#10;&#10;자동 생성된 설명">
            <a:extLst>
              <a:ext uri="{FF2B5EF4-FFF2-40B4-BE49-F238E27FC236}">
                <a16:creationId xmlns:a16="http://schemas.microsoft.com/office/drawing/2014/main" id="{D7A98CDB-DA01-B2BD-E287-DA248DCE8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697" y="4511013"/>
            <a:ext cx="2067466" cy="526787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AB46A045-FC92-BBEA-1AA9-1E088C29E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118" y="4440558"/>
            <a:ext cx="2268748" cy="673091"/>
          </a:xfrm>
          <a:prstGeom prst="rect">
            <a:avLst/>
          </a:prstGeom>
        </p:spPr>
      </p:pic>
      <p:pic>
        <p:nvPicPr>
          <p:cNvPr id="14" name="그림 14">
            <a:extLst>
              <a:ext uri="{FF2B5EF4-FFF2-40B4-BE49-F238E27FC236}">
                <a16:creationId xmlns:a16="http://schemas.microsoft.com/office/drawing/2014/main" id="{E153F65A-B676-B82C-9AE6-F0427F2CA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110" y="2615133"/>
            <a:ext cx="2321086" cy="1190633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7E586FF-E765-EA03-270C-D68DAD1851F5}"/>
              </a:ext>
            </a:extLst>
          </p:cNvPr>
          <p:cNvSpPr/>
          <p:nvPr/>
        </p:nvSpPr>
        <p:spPr>
          <a:xfrm>
            <a:off x="807865" y="1912559"/>
            <a:ext cx="4928380" cy="1867140"/>
          </a:xfrm>
          <a:prstGeom prst="round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12000개 관광지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글 100개</a:t>
            </a:r>
          </a:p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 초기 데이터 약 5GB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ED47449-B38C-FADB-1A20-ECFE5531DC83}"/>
              </a:ext>
            </a:extLst>
          </p:cNvPr>
          <p:cNvSpPr/>
          <p:nvPr/>
        </p:nvSpPr>
        <p:spPr>
          <a:xfrm>
            <a:off x="6165679" y="1912559"/>
            <a:ext cx="5202223" cy="1867140"/>
          </a:xfrm>
          <a:prstGeom prst="round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매주 토요일 02:00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크롤링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자동화</a:t>
            </a:r>
          </a:p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C459B2D-1513-D713-2E16-E0C5A58AC3E4}"/>
              </a:ext>
            </a:extLst>
          </p:cNvPr>
          <p:cNvSpPr/>
          <p:nvPr/>
        </p:nvSpPr>
        <p:spPr>
          <a:xfrm>
            <a:off x="807865" y="4150934"/>
            <a:ext cx="10560036" cy="1998108"/>
          </a:xfrm>
          <a:prstGeom prst="round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크롤링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후 전처리(특수문자,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결측치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처리)</a:t>
            </a:r>
            <a:endParaRPr 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5" name="그림 15">
            <a:extLst>
              <a:ext uri="{FF2B5EF4-FFF2-40B4-BE49-F238E27FC236}">
                <a16:creationId xmlns:a16="http://schemas.microsoft.com/office/drawing/2014/main" id="{3D636D45-3CF7-F5AF-D2B9-37F7F788F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4385" y="1578155"/>
            <a:ext cx="2124999" cy="12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8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+mn-lt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 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54832" cy="535827"/>
            <a:chOff x="0" y="-12467"/>
            <a:chExt cx="2982523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89900" y="161755"/>
              <a:ext cx="2892623" cy="5080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Part 3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pic>
        <p:nvPicPr>
          <p:cNvPr id="2" name="그림 6" descr="텍스트, 클립아트, 벡터그래픽, 스크린샷이(가) 표시된 사진&#10;&#10;자동 생성된 설명">
            <a:extLst>
              <a:ext uri="{FF2B5EF4-FFF2-40B4-BE49-F238E27FC236}">
                <a16:creationId xmlns:a16="http://schemas.microsoft.com/office/drawing/2014/main" id="{89D10F03-CB60-491A-C1CE-E14EABAC2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681" y="4443121"/>
            <a:ext cx="2513163" cy="731764"/>
          </a:xfrm>
          <a:prstGeom prst="rect">
            <a:avLst/>
          </a:prstGeom>
        </p:spPr>
      </p:pic>
      <p:pic>
        <p:nvPicPr>
          <p:cNvPr id="13" name="그림 13" descr="텍스트, 옅은이(가) 표시된 사진&#10;&#10;자동 생성된 설명">
            <a:extLst>
              <a:ext uri="{FF2B5EF4-FFF2-40B4-BE49-F238E27FC236}">
                <a16:creationId xmlns:a16="http://schemas.microsoft.com/office/drawing/2014/main" id="{D7A98CDB-DA01-B2BD-E287-DA248DCE8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697" y="4511013"/>
            <a:ext cx="2067466" cy="526787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AB46A045-FC92-BBEA-1AA9-1E088C29E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118" y="4440558"/>
            <a:ext cx="2268748" cy="673091"/>
          </a:xfrm>
          <a:prstGeom prst="rect">
            <a:avLst/>
          </a:prstGeom>
        </p:spPr>
      </p:pic>
      <p:pic>
        <p:nvPicPr>
          <p:cNvPr id="14" name="그림 14">
            <a:extLst>
              <a:ext uri="{FF2B5EF4-FFF2-40B4-BE49-F238E27FC236}">
                <a16:creationId xmlns:a16="http://schemas.microsoft.com/office/drawing/2014/main" id="{E153F65A-B676-B82C-9AE6-F0427F2CA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110" y="2615133"/>
            <a:ext cx="2321086" cy="1190633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7E586FF-E765-EA03-270C-D68DAD1851F5}"/>
              </a:ext>
            </a:extLst>
          </p:cNvPr>
          <p:cNvSpPr/>
          <p:nvPr/>
        </p:nvSpPr>
        <p:spPr>
          <a:xfrm>
            <a:off x="807865" y="1912559"/>
            <a:ext cx="4928380" cy="1867140"/>
          </a:xfrm>
          <a:prstGeom prst="round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12000개 관광지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글 100개</a:t>
            </a:r>
          </a:p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 초기 데이터 약 5GB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ED47449-B38C-FADB-1A20-ECFE5531DC83}"/>
              </a:ext>
            </a:extLst>
          </p:cNvPr>
          <p:cNvSpPr/>
          <p:nvPr/>
        </p:nvSpPr>
        <p:spPr>
          <a:xfrm>
            <a:off x="6165679" y="1912559"/>
            <a:ext cx="5202223" cy="1867140"/>
          </a:xfrm>
          <a:prstGeom prst="round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매주 토요일 02:00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크롤링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자동화</a:t>
            </a:r>
          </a:p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C459B2D-1513-D713-2E16-E0C5A58AC3E4}"/>
              </a:ext>
            </a:extLst>
          </p:cNvPr>
          <p:cNvSpPr/>
          <p:nvPr/>
        </p:nvSpPr>
        <p:spPr>
          <a:xfrm>
            <a:off x="807865" y="4150934"/>
            <a:ext cx="10560036" cy="1998108"/>
          </a:xfrm>
          <a:prstGeom prst="round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크롤링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후 전처리(특수문자,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결측치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처리)</a:t>
            </a:r>
            <a:endParaRPr 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5" name="그림 15">
            <a:extLst>
              <a:ext uri="{FF2B5EF4-FFF2-40B4-BE49-F238E27FC236}">
                <a16:creationId xmlns:a16="http://schemas.microsoft.com/office/drawing/2014/main" id="{3D636D45-3CF7-F5AF-D2B9-37F7F788F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4385" y="1578155"/>
            <a:ext cx="2124999" cy="1270524"/>
          </a:xfrm>
          <a:prstGeom prst="rect">
            <a:avLst/>
          </a:prstGeom>
        </p:spPr>
      </p:pic>
      <p:pic>
        <p:nvPicPr>
          <p:cNvPr id="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1354C7C-2711-550A-93EA-5A22EBD1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994" y="2100558"/>
            <a:ext cx="4275286" cy="3630501"/>
          </a:xfrm>
          <a:prstGeom prst="rect">
            <a:avLst/>
          </a:prstGeom>
        </p:spPr>
      </p:pic>
      <p:pic>
        <p:nvPicPr>
          <p:cNvPr id="16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1DAC41D0-6F4E-6849-58F7-83426EB99D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2420" y="2048486"/>
            <a:ext cx="4207669" cy="3731928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802A2C4-1378-E4D5-114D-535B1CE5FD77}"/>
              </a:ext>
            </a:extLst>
          </p:cNvPr>
          <p:cNvSpPr/>
          <p:nvPr/>
        </p:nvSpPr>
        <p:spPr>
          <a:xfrm>
            <a:off x="3805703" y="3117410"/>
            <a:ext cx="4087091" cy="1601932"/>
          </a:xfrm>
          <a:prstGeom prst="rightArrow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 = ,   ;   \</a:t>
            </a:r>
            <a:r>
              <a:rPr lang="ko-KR" altLang="en-US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 특수문자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 줄 최대 25만자 정리</a:t>
            </a:r>
          </a:p>
        </p:txBody>
      </p:sp>
    </p:spTree>
    <p:extLst>
      <p:ext uri="{BB962C8B-B14F-4D97-AF65-F5344CB8AC3E}">
        <p14:creationId xmlns:p14="http://schemas.microsoft.com/office/powerpoint/2010/main" val="100693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 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54832" cy="535827"/>
            <a:chOff x="0" y="-12467"/>
            <a:chExt cx="2982523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89900" y="161755"/>
              <a:ext cx="2892623" cy="5080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Part 3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012EBF7-628F-5077-538E-F97332CB5511}"/>
              </a:ext>
            </a:extLst>
          </p:cNvPr>
          <p:cNvSpPr/>
          <p:nvPr/>
        </p:nvSpPr>
        <p:spPr>
          <a:xfrm>
            <a:off x="1483022" y="1756746"/>
            <a:ext cx="4463661" cy="2184790"/>
          </a:xfrm>
          <a:prstGeom prst="round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Crawling</a:t>
            </a:r>
            <a:endParaRPr lang="ko-KR" alt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ko-KR" alt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매주 토요일 02:00에 새롭게 쓰여진 블로그 글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 자동 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크롤링</a:t>
            </a:r>
            <a:r>
              <a:rPr lang="en-US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,</a:t>
            </a:r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 데이터 최신화 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8DECF9C-9D92-5374-3CE9-E98707AF1775}"/>
              </a:ext>
            </a:extLst>
          </p:cNvPr>
          <p:cNvSpPr/>
          <p:nvPr/>
        </p:nvSpPr>
        <p:spPr>
          <a:xfrm>
            <a:off x="6066065" y="1745702"/>
            <a:ext cx="4463661" cy="218479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Hadoop</a:t>
            </a:r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MapReduce</a:t>
            </a:r>
            <a:endParaRPr lang="ko-KR" alt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ko-KR" alt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관광지 별 블로그 글 형태소 분석</a:t>
            </a:r>
          </a:p>
          <a:p>
            <a:pPr algn="ctr"/>
            <a:endParaRPr lang="ko-KR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+mn-lt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4A0598C-0AEF-17FC-2AB2-395F55668753}"/>
              </a:ext>
            </a:extLst>
          </p:cNvPr>
          <p:cNvCxnSpPr/>
          <p:nvPr/>
        </p:nvCxnSpPr>
        <p:spPr>
          <a:xfrm>
            <a:off x="5622236" y="2636748"/>
            <a:ext cx="830982" cy="35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14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(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관광지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,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)</a:t>
            </a:r>
            <a:endParaRPr 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 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54832" cy="535827"/>
            <a:chOff x="0" y="-12467"/>
            <a:chExt cx="2982523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89900" y="161755"/>
              <a:ext cx="2892623" cy="5080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Part 3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5CDE089-8229-4F86-A5F9-B8ED5FB86A6C}"/>
              </a:ext>
            </a:extLst>
          </p:cNvPr>
          <p:cNvSpPr txBox="1"/>
          <p:nvPr/>
        </p:nvSpPr>
        <p:spPr>
          <a:xfrm>
            <a:off x="5260642" y="3625645"/>
            <a:ext cx="1809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52FDC59-A9E4-A17F-0064-350C6B2A3C98}"/>
              </a:ext>
            </a:extLst>
          </p:cNvPr>
          <p:cNvSpPr/>
          <p:nvPr/>
        </p:nvSpPr>
        <p:spPr>
          <a:xfrm>
            <a:off x="2816522" y="2292526"/>
            <a:ext cx="2451506" cy="3899291"/>
          </a:xfrm>
          <a:prstGeom prst="round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텍스트 정규화 </a:t>
            </a:r>
          </a:p>
          <a:p>
            <a:pPr algn="ctr"/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형태소 분리</a:t>
            </a:r>
          </a:p>
        </p:txBody>
      </p:sp>
      <p:pic>
        <p:nvPicPr>
          <p:cNvPr id="16" name="그림 16">
            <a:extLst>
              <a:ext uri="{FF2B5EF4-FFF2-40B4-BE49-F238E27FC236}">
                <a16:creationId xmlns:a16="http://schemas.microsoft.com/office/drawing/2014/main" id="{7D18724B-8B57-7ACB-5A2E-6A7747408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2526506"/>
            <a:ext cx="495300" cy="495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3B8A10-EE44-35C1-EF31-72977ABB6D41}"/>
              </a:ext>
            </a:extLst>
          </p:cNvPr>
          <p:cNvSpPr txBox="1"/>
          <p:nvPr/>
        </p:nvSpPr>
        <p:spPr>
          <a:xfrm>
            <a:off x="4036219" y="1821656"/>
            <a:ext cx="15597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Mapper</a:t>
            </a:r>
            <a:endParaRPr lang="ko-KR" alt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A58367A-8A44-3D1B-A67C-A1729B98950E}"/>
              </a:ext>
            </a:extLst>
          </p:cNvPr>
          <p:cNvSpPr/>
          <p:nvPr/>
        </p:nvSpPr>
        <p:spPr>
          <a:xfrm>
            <a:off x="2098861" y="3679102"/>
            <a:ext cx="597372" cy="739216"/>
          </a:xfrm>
          <a:prstGeom prst="rightArrow">
            <a:avLst/>
          </a:prstGeom>
          <a:solidFill>
            <a:schemeClr val="accent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1D3F23-9FB5-D3BD-ABAB-74DB53081C2D}"/>
              </a:ext>
            </a:extLst>
          </p:cNvPr>
          <p:cNvSpPr txBox="1"/>
          <p:nvPr/>
        </p:nvSpPr>
        <p:spPr>
          <a:xfrm>
            <a:off x="7334250" y="1857375"/>
            <a:ext cx="155971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Reducer</a:t>
            </a:r>
            <a:endParaRPr lang="ko-KR" alt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FB764FAE-813F-842D-2B13-AE5E31EFB701}"/>
              </a:ext>
            </a:extLst>
          </p:cNvPr>
          <p:cNvSpPr/>
          <p:nvPr/>
        </p:nvSpPr>
        <p:spPr>
          <a:xfrm>
            <a:off x="5492143" y="3679101"/>
            <a:ext cx="597372" cy="739216"/>
          </a:xfrm>
          <a:prstGeom prst="rightArrow">
            <a:avLst/>
          </a:prstGeom>
          <a:solidFill>
            <a:schemeClr val="accent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C70602B9-F47A-C221-9CC0-E8153E147EF2}"/>
              </a:ext>
            </a:extLst>
          </p:cNvPr>
          <p:cNvSpPr/>
          <p:nvPr/>
        </p:nvSpPr>
        <p:spPr>
          <a:xfrm>
            <a:off x="8909236" y="3679101"/>
            <a:ext cx="597372" cy="739216"/>
          </a:xfrm>
          <a:prstGeom prst="rightArrow">
            <a:avLst/>
          </a:prstGeom>
          <a:solidFill>
            <a:schemeClr val="accent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B01EEE-D92E-298B-C8E3-51E7F2EDF3D6}"/>
              </a:ext>
            </a:extLst>
          </p:cNvPr>
          <p:cNvSpPr txBox="1"/>
          <p:nvPr/>
        </p:nvSpPr>
        <p:spPr>
          <a:xfrm>
            <a:off x="9572625" y="3667125"/>
            <a:ext cx="27741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Key</a:t>
            </a: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 : 관광지, 형태소</a:t>
            </a:r>
            <a:endParaRPr lang="ko-KR" b="1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+mn-lt"/>
            </a:endParaRPr>
          </a:p>
          <a:p>
            <a:r>
              <a:rPr lang="ko-KR" altLang="en-US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Value</a:t>
            </a: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 : </a:t>
            </a:r>
            <a:r>
              <a:rPr lang="ko-KR" altLang="en-US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등장횟수</a:t>
            </a:r>
            <a:endParaRPr lang="ko-KR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99339C3-3A3A-B83D-F2FA-69EFE0C41C9F}"/>
              </a:ext>
            </a:extLst>
          </p:cNvPr>
          <p:cNvSpPr/>
          <p:nvPr/>
        </p:nvSpPr>
        <p:spPr>
          <a:xfrm>
            <a:off x="6233616" y="2316339"/>
            <a:ext cx="2451506" cy="3899291"/>
          </a:xfrm>
          <a:prstGeom prst="round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키 별</a:t>
            </a:r>
            <a:endParaRPr 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value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 수 카운트</a:t>
            </a:r>
            <a:endParaRPr 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5" name="그림 1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07FD707-E753-C06D-371B-4B479FAE8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02" y="3348805"/>
            <a:ext cx="1403861" cy="140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(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관광지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,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)</a:t>
            </a:r>
            <a:endParaRPr 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 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54832" cy="535827"/>
            <a:chOff x="0" y="-12467"/>
            <a:chExt cx="2982523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89900" y="161755"/>
              <a:ext cx="2892623" cy="5080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Part 3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5CDE089-8229-4F86-A5F9-B8ED5FB86A6C}"/>
              </a:ext>
            </a:extLst>
          </p:cNvPr>
          <p:cNvSpPr txBox="1"/>
          <p:nvPr/>
        </p:nvSpPr>
        <p:spPr>
          <a:xfrm>
            <a:off x="5260642" y="3625645"/>
            <a:ext cx="1809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52FDC59-A9E4-A17F-0064-350C6B2A3C98}"/>
              </a:ext>
            </a:extLst>
          </p:cNvPr>
          <p:cNvSpPr/>
          <p:nvPr/>
        </p:nvSpPr>
        <p:spPr>
          <a:xfrm>
            <a:off x="2816522" y="2292526"/>
            <a:ext cx="2451506" cy="3899291"/>
          </a:xfrm>
          <a:prstGeom prst="round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텍스트 정규화 </a:t>
            </a:r>
          </a:p>
          <a:p>
            <a:pPr algn="ctr"/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형태소 분리</a:t>
            </a:r>
          </a:p>
        </p:txBody>
      </p:sp>
      <p:pic>
        <p:nvPicPr>
          <p:cNvPr id="16" name="그림 16">
            <a:extLst>
              <a:ext uri="{FF2B5EF4-FFF2-40B4-BE49-F238E27FC236}">
                <a16:creationId xmlns:a16="http://schemas.microsoft.com/office/drawing/2014/main" id="{7D18724B-8B57-7ACB-5A2E-6A7747408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2526506"/>
            <a:ext cx="495300" cy="495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3B8A10-EE44-35C1-EF31-72977ABB6D41}"/>
              </a:ext>
            </a:extLst>
          </p:cNvPr>
          <p:cNvSpPr txBox="1"/>
          <p:nvPr/>
        </p:nvSpPr>
        <p:spPr>
          <a:xfrm>
            <a:off x="4036219" y="1821656"/>
            <a:ext cx="15597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Mapper</a:t>
            </a:r>
            <a:endParaRPr lang="ko-KR" alt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A58367A-8A44-3D1B-A67C-A1729B98950E}"/>
              </a:ext>
            </a:extLst>
          </p:cNvPr>
          <p:cNvSpPr/>
          <p:nvPr/>
        </p:nvSpPr>
        <p:spPr>
          <a:xfrm>
            <a:off x="2098861" y="3679102"/>
            <a:ext cx="597372" cy="739216"/>
          </a:xfrm>
          <a:prstGeom prst="rightArrow">
            <a:avLst/>
          </a:prstGeom>
          <a:solidFill>
            <a:schemeClr val="accent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1D3F23-9FB5-D3BD-ABAB-74DB53081C2D}"/>
              </a:ext>
            </a:extLst>
          </p:cNvPr>
          <p:cNvSpPr txBox="1"/>
          <p:nvPr/>
        </p:nvSpPr>
        <p:spPr>
          <a:xfrm>
            <a:off x="7334250" y="1857375"/>
            <a:ext cx="155971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Reducer</a:t>
            </a:r>
            <a:endParaRPr lang="ko-KR" alt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FB764FAE-813F-842D-2B13-AE5E31EFB701}"/>
              </a:ext>
            </a:extLst>
          </p:cNvPr>
          <p:cNvSpPr/>
          <p:nvPr/>
        </p:nvSpPr>
        <p:spPr>
          <a:xfrm>
            <a:off x="5492143" y="3679101"/>
            <a:ext cx="597372" cy="739216"/>
          </a:xfrm>
          <a:prstGeom prst="rightArrow">
            <a:avLst/>
          </a:prstGeom>
          <a:solidFill>
            <a:schemeClr val="accent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C70602B9-F47A-C221-9CC0-E8153E147EF2}"/>
              </a:ext>
            </a:extLst>
          </p:cNvPr>
          <p:cNvSpPr/>
          <p:nvPr/>
        </p:nvSpPr>
        <p:spPr>
          <a:xfrm>
            <a:off x="8909236" y="3679101"/>
            <a:ext cx="597372" cy="739216"/>
          </a:xfrm>
          <a:prstGeom prst="rightArrow">
            <a:avLst/>
          </a:prstGeom>
          <a:solidFill>
            <a:schemeClr val="accent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B01EEE-D92E-298B-C8E3-51E7F2EDF3D6}"/>
              </a:ext>
            </a:extLst>
          </p:cNvPr>
          <p:cNvSpPr txBox="1"/>
          <p:nvPr/>
        </p:nvSpPr>
        <p:spPr>
          <a:xfrm>
            <a:off x="9572625" y="3667125"/>
            <a:ext cx="27741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Key</a:t>
            </a: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 : 관광지, 형태소</a:t>
            </a:r>
            <a:endParaRPr lang="ko-KR" b="1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+mn-lt"/>
            </a:endParaRPr>
          </a:p>
          <a:p>
            <a:r>
              <a:rPr lang="ko-KR" altLang="en-US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Value</a:t>
            </a: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 : </a:t>
            </a:r>
            <a:r>
              <a:rPr lang="ko-KR" altLang="en-US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등장횟수</a:t>
            </a:r>
            <a:endParaRPr lang="ko-KR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99339C3-3A3A-B83D-F2FA-69EFE0C41C9F}"/>
              </a:ext>
            </a:extLst>
          </p:cNvPr>
          <p:cNvSpPr/>
          <p:nvPr/>
        </p:nvSpPr>
        <p:spPr>
          <a:xfrm>
            <a:off x="6233616" y="2316339"/>
            <a:ext cx="2451506" cy="3899291"/>
          </a:xfrm>
          <a:prstGeom prst="round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키 별</a:t>
            </a:r>
            <a:endParaRPr 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value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 수 카운트</a:t>
            </a:r>
            <a:endParaRPr 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5" name="그림 1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07FD707-E753-C06D-371B-4B479FAE8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02" y="3348805"/>
            <a:ext cx="1403861" cy="1403861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4CB6CFD7-0688-7A54-AC48-C0CCAAE26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9272" y="1758865"/>
            <a:ext cx="3328638" cy="457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D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D5EACBD-84B7-017A-7C68-23EB91CD82B8}"/>
              </a:ext>
            </a:extLst>
          </p:cNvPr>
          <p:cNvSpPr/>
          <p:nvPr/>
        </p:nvSpPr>
        <p:spPr>
          <a:xfrm>
            <a:off x="724816" y="1423837"/>
            <a:ext cx="10801818" cy="4991292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747DD1C-BD52-9E99-9839-82AA9ACD0FC9}"/>
              </a:ext>
            </a:extLst>
          </p:cNvPr>
          <p:cNvSpPr/>
          <p:nvPr/>
        </p:nvSpPr>
        <p:spPr>
          <a:xfrm>
            <a:off x="1458069" y="667444"/>
            <a:ext cx="5477606" cy="1294950"/>
          </a:xfrm>
          <a:prstGeom prst="roundRect">
            <a:avLst>
              <a:gd name="adj" fmla="val 26745"/>
            </a:avLst>
          </a:prstGeom>
          <a:solidFill>
            <a:schemeClr val="accent5">
              <a:lumMod val="20000"/>
              <a:lumOff val="80000"/>
            </a:schemeClr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12F104-942D-CECF-FD12-E056E0AFA0BC}"/>
              </a:ext>
            </a:extLst>
          </p:cNvPr>
          <p:cNvSpPr/>
          <p:nvPr/>
        </p:nvSpPr>
        <p:spPr>
          <a:xfrm>
            <a:off x="1344796" y="523454"/>
            <a:ext cx="5360157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DE4A6-98EF-BB64-2887-9FC308BEE010}"/>
              </a:ext>
            </a:extLst>
          </p:cNvPr>
          <p:cNvSpPr txBox="1"/>
          <p:nvPr/>
        </p:nvSpPr>
        <p:spPr>
          <a:xfrm>
            <a:off x="1614155" y="710685"/>
            <a:ext cx="381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51BEE7-9FCD-0FD4-E8F0-780DB7EE3A85}"/>
              </a:ext>
            </a:extLst>
          </p:cNvPr>
          <p:cNvSpPr txBox="1"/>
          <p:nvPr/>
        </p:nvSpPr>
        <p:spPr>
          <a:xfrm>
            <a:off x="2949909" y="105826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Table of contents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4B7D80A-FD61-7CA9-93B2-D9F748F85877}"/>
              </a:ext>
            </a:extLst>
          </p:cNvPr>
          <p:cNvGrpSpPr/>
          <p:nvPr/>
        </p:nvGrpSpPr>
        <p:grpSpPr>
          <a:xfrm>
            <a:off x="2075973" y="2543752"/>
            <a:ext cx="2820456" cy="646331"/>
            <a:chOff x="652130" y="2616200"/>
            <a:chExt cx="2820456" cy="6463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44D5BE-D365-3419-FED1-7C541836B330}"/>
                </a:ext>
              </a:extLst>
            </p:cNvPr>
            <p:cNvSpPr txBox="1"/>
            <p:nvPr/>
          </p:nvSpPr>
          <p:spPr>
            <a:xfrm>
              <a:off x="652130" y="2616200"/>
              <a:ext cx="4042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DC25FB-A3C6-F57A-6A1B-74621B327E8E}"/>
                </a:ext>
              </a:extLst>
            </p:cNvPr>
            <p:cNvSpPr txBox="1"/>
            <p:nvPr/>
          </p:nvSpPr>
          <p:spPr>
            <a:xfrm>
              <a:off x="1987884" y="2708533"/>
              <a:ext cx="1484702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기획 배경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BBFF29A-C2F4-2B62-2FEA-A08DD19BC426}"/>
              </a:ext>
            </a:extLst>
          </p:cNvPr>
          <p:cNvGrpSpPr/>
          <p:nvPr/>
        </p:nvGrpSpPr>
        <p:grpSpPr>
          <a:xfrm>
            <a:off x="2075973" y="3334246"/>
            <a:ext cx="3436009" cy="646331"/>
            <a:chOff x="652130" y="2616200"/>
            <a:chExt cx="3436009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6A3F67-40D3-72D4-8CDA-3E40823DF808}"/>
                </a:ext>
              </a:extLst>
            </p:cNvPr>
            <p:cNvSpPr txBox="1"/>
            <p:nvPr/>
          </p:nvSpPr>
          <p:spPr>
            <a:xfrm>
              <a:off x="652130" y="2616200"/>
              <a:ext cx="4924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87EC34-EA8A-B05F-E183-1B6B76F1A74E}"/>
                </a:ext>
              </a:extLst>
            </p:cNvPr>
            <p:cNvSpPr txBox="1"/>
            <p:nvPr/>
          </p:nvSpPr>
          <p:spPr>
            <a:xfrm>
              <a:off x="1987884" y="2708533"/>
              <a:ext cx="2100255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소개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83C54CB-3FBD-7237-D612-842F38274783}"/>
              </a:ext>
            </a:extLst>
          </p:cNvPr>
          <p:cNvGrpSpPr/>
          <p:nvPr/>
        </p:nvGrpSpPr>
        <p:grpSpPr>
          <a:xfrm>
            <a:off x="2067314" y="4075301"/>
            <a:ext cx="2793204" cy="646331"/>
            <a:chOff x="652130" y="2616200"/>
            <a:chExt cx="2793204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0DF4C1-28AB-BE31-EA8E-F7E7E916EC67}"/>
                </a:ext>
              </a:extLst>
            </p:cNvPr>
            <p:cNvSpPr txBox="1"/>
            <p:nvPr/>
          </p:nvSpPr>
          <p:spPr>
            <a:xfrm>
              <a:off x="652130" y="2616200"/>
              <a:ext cx="495649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154141-DC8E-551D-737C-7C9F430A9CC1}"/>
                </a:ext>
              </a:extLst>
            </p:cNvPr>
            <p:cNvSpPr txBox="1"/>
            <p:nvPr/>
          </p:nvSpPr>
          <p:spPr>
            <a:xfrm>
              <a:off x="1987884" y="2708533"/>
              <a:ext cx="1457450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기술 소개</a:t>
              </a:r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72A9B4-B482-0C18-5248-1EB34A224EC3}"/>
              </a:ext>
            </a:extLst>
          </p:cNvPr>
          <p:cNvGrpSpPr/>
          <p:nvPr/>
        </p:nvGrpSpPr>
        <p:grpSpPr>
          <a:xfrm>
            <a:off x="2067314" y="4866237"/>
            <a:ext cx="3563164" cy="646331"/>
            <a:chOff x="652130" y="2616200"/>
            <a:chExt cx="3563164" cy="646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021715-31C5-01AD-6989-8E7124058B3D}"/>
                </a:ext>
              </a:extLst>
            </p:cNvPr>
            <p:cNvSpPr txBox="1"/>
            <p:nvPr/>
          </p:nvSpPr>
          <p:spPr>
            <a:xfrm>
              <a:off x="652130" y="2616200"/>
              <a:ext cx="502061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4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055F8E-19AC-4034-CA62-A13B0097C21C}"/>
                </a:ext>
              </a:extLst>
            </p:cNvPr>
            <p:cNvSpPr txBox="1"/>
            <p:nvPr/>
          </p:nvSpPr>
          <p:spPr>
            <a:xfrm>
              <a:off x="1987884" y="2679597"/>
              <a:ext cx="2227410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팀원 소개</a:t>
              </a:r>
            </a:p>
          </p:txBody>
        </p:sp>
      </p:grpSp>
      <p:pic>
        <p:nvPicPr>
          <p:cNvPr id="8" name="그림 8">
            <a:extLst>
              <a:ext uri="{FF2B5EF4-FFF2-40B4-BE49-F238E27FC236}">
                <a16:creationId xmlns:a16="http://schemas.microsoft.com/office/drawing/2014/main" id="{1200F42D-BF42-50AD-1159-39B5B9FE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997" y="2686404"/>
            <a:ext cx="2332122" cy="27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 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54832" cy="535827"/>
            <a:chOff x="0" y="-12467"/>
            <a:chExt cx="2982523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89900" y="161755"/>
              <a:ext cx="2892623" cy="5080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Part 3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2B4D44A-AC69-34A6-DE54-3BCB31046E13}"/>
              </a:ext>
            </a:extLst>
          </p:cNvPr>
          <p:cNvSpPr/>
          <p:nvPr/>
        </p:nvSpPr>
        <p:spPr>
          <a:xfrm>
            <a:off x="1483022" y="1756746"/>
            <a:ext cx="4463661" cy="2184790"/>
          </a:xfrm>
          <a:prstGeom prst="round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Crawling</a:t>
            </a:r>
            <a:endParaRPr lang="ko-KR" alt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ko-KR" alt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매주 토요일 02:00에 새롭게 쓰여진 블로그 글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 자동 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크롤링</a:t>
            </a:r>
            <a:r>
              <a:rPr lang="en-US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,</a:t>
            </a:r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 데이터 최신화 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F6C2223-9202-1A27-ADF4-0FC7124DC380}"/>
              </a:ext>
            </a:extLst>
          </p:cNvPr>
          <p:cNvSpPr/>
          <p:nvPr/>
        </p:nvSpPr>
        <p:spPr>
          <a:xfrm>
            <a:off x="6066065" y="1745702"/>
            <a:ext cx="4463661" cy="218479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Hadoop</a:t>
            </a:r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MapReduce</a:t>
            </a:r>
            <a:endParaRPr lang="ko-KR" alt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ko-KR" alt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관광지 별 블로그 글 형태소 분석</a:t>
            </a:r>
          </a:p>
          <a:p>
            <a:pPr algn="ctr"/>
            <a:endParaRPr lang="ko-KR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+mn-lt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4549709-9299-A28A-6EB5-1B4615961353}"/>
              </a:ext>
            </a:extLst>
          </p:cNvPr>
          <p:cNvSpPr/>
          <p:nvPr/>
        </p:nvSpPr>
        <p:spPr>
          <a:xfrm>
            <a:off x="6110239" y="4075876"/>
            <a:ext cx="4463661" cy="218479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Sqoop</a:t>
            </a:r>
            <a:endParaRPr lang="ko-KR" alt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HDFS에</a:t>
            </a:r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 저장된 </a:t>
            </a:r>
            <a:r>
              <a:rPr 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관광지별</a:t>
            </a:r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 각 형태소의 개수 결과를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MySQL</a:t>
            </a:r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에 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이동</a:t>
            </a:r>
            <a:endParaRPr lang="ko-KR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+mn-lt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F584B32-41FC-6BA5-C0D2-C744F37A89B8}"/>
              </a:ext>
            </a:extLst>
          </p:cNvPr>
          <p:cNvCxnSpPr/>
          <p:nvPr/>
        </p:nvCxnSpPr>
        <p:spPr>
          <a:xfrm>
            <a:off x="5622236" y="2636748"/>
            <a:ext cx="830982" cy="35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82DCFAD-02F4-D490-6C70-6136256DC414}"/>
              </a:ext>
            </a:extLst>
          </p:cNvPr>
          <p:cNvCxnSpPr/>
          <p:nvPr/>
        </p:nvCxnSpPr>
        <p:spPr>
          <a:xfrm>
            <a:off x="8405192" y="3652748"/>
            <a:ext cx="2723" cy="7102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81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 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54832" cy="535827"/>
            <a:chOff x="0" y="-12467"/>
            <a:chExt cx="2982523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89900" y="161755"/>
              <a:ext cx="2892623" cy="5080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Part 3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5CDE089-8229-4F86-A5F9-B8ED5FB86A6C}"/>
              </a:ext>
            </a:extLst>
          </p:cNvPr>
          <p:cNvSpPr txBox="1"/>
          <p:nvPr/>
        </p:nvSpPr>
        <p:spPr>
          <a:xfrm>
            <a:off x="5272548" y="3625645"/>
            <a:ext cx="1809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FB2D78B-7193-4FD5-3664-C2BE5D32F258}"/>
              </a:ext>
            </a:extLst>
          </p:cNvPr>
          <p:cNvSpPr/>
          <p:nvPr/>
        </p:nvSpPr>
        <p:spPr>
          <a:xfrm>
            <a:off x="1556764" y="2408133"/>
            <a:ext cx="2915081" cy="3577761"/>
          </a:xfrm>
          <a:prstGeom prst="round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3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HDFS</a:t>
            </a:r>
            <a:endParaRPr lang="ko-KR" altLang="en-US" sz="3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ko-KR" altLang="en-US" sz="3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관광지별</a:t>
            </a:r>
            <a:r>
              <a:rPr 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 </a:t>
            </a:r>
          </a:p>
          <a:p>
            <a:pPr algn="ctr"/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각 </a:t>
            </a:r>
            <a:r>
              <a:rPr 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형태소의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 </a:t>
            </a:r>
            <a:r>
              <a:rPr 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개수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 </a:t>
            </a:r>
            <a:endParaRPr 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+mn-lt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77860FA-50C9-4D20-2EF0-DAA2035B1B27}"/>
              </a:ext>
            </a:extLst>
          </p:cNvPr>
          <p:cNvSpPr/>
          <p:nvPr/>
        </p:nvSpPr>
        <p:spPr>
          <a:xfrm>
            <a:off x="7656096" y="2408132"/>
            <a:ext cx="2915081" cy="3577761"/>
          </a:xfrm>
          <a:prstGeom prst="round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32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MySQL</a:t>
            </a:r>
            <a:endParaRPr lang="ko-KR" altLang="en-US" sz="3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ko-KR" altLang="en-US" sz="32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Placeword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table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+mn-lt"/>
            </a:endParaRPr>
          </a:p>
          <a:p>
            <a:pPr algn="ctr"/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(약 7천만 행)</a:t>
            </a:r>
            <a:endParaRPr 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9AFCD41-9022-ABD5-F6A3-6DC1B4D39C42}"/>
              </a:ext>
            </a:extLst>
          </p:cNvPr>
          <p:cNvSpPr/>
          <p:nvPr/>
        </p:nvSpPr>
        <p:spPr>
          <a:xfrm>
            <a:off x="5413402" y="3874706"/>
            <a:ext cx="1372287" cy="855453"/>
          </a:xfrm>
          <a:prstGeom prst="rightArrow">
            <a:avLst/>
          </a:prstGeom>
          <a:solidFill>
            <a:schemeClr val="accent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7" name="그림 17" descr="텍스트, 칠판이(가) 표시된 사진&#10;&#10;자동 생성된 설명">
            <a:extLst>
              <a:ext uri="{FF2B5EF4-FFF2-40B4-BE49-F238E27FC236}">
                <a16:creationId xmlns:a16="http://schemas.microsoft.com/office/drawing/2014/main" id="{FF9BA9C8-143F-7ABC-737E-B40420A9A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565" y="2054902"/>
            <a:ext cx="2642794" cy="266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2FD59C-6E60-A900-E2E2-B6D2C2FB1CAF}"/>
              </a:ext>
            </a:extLst>
          </p:cNvPr>
          <p:cNvSpPr txBox="1"/>
          <p:nvPr/>
        </p:nvSpPr>
        <p:spPr>
          <a:xfrm>
            <a:off x="5501897" y="5269423"/>
            <a:ext cx="21568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af-ZA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3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E69012C6-49DD-7807-B86E-7844422D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049" y="1872369"/>
            <a:ext cx="3691054" cy="4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2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 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54832" cy="535827"/>
            <a:chOff x="0" y="-12467"/>
            <a:chExt cx="2982523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89900" y="161755"/>
              <a:ext cx="2892623" cy="5080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Part 3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B2B265D-80E0-9C06-5608-78BD99A18ADB}"/>
              </a:ext>
            </a:extLst>
          </p:cNvPr>
          <p:cNvSpPr/>
          <p:nvPr/>
        </p:nvSpPr>
        <p:spPr>
          <a:xfrm>
            <a:off x="1483022" y="1756746"/>
            <a:ext cx="4463661" cy="2184790"/>
          </a:xfrm>
          <a:prstGeom prst="round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Crawling</a:t>
            </a:r>
            <a:endParaRPr lang="ko-KR" alt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ko-KR" alt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매주 토요일 02:00에 새롭게 쓰여진 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+mn-lt"/>
            </a:endParaRPr>
          </a:p>
          <a:p>
            <a:pPr algn="ctr"/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블로그 글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 자동 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크롤링</a:t>
            </a:r>
            <a:r>
              <a:rPr lang="en-US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,</a:t>
            </a:r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 데이터 최신화 </a:t>
            </a:r>
            <a:endParaRPr 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8FA6625-4063-1C9A-11C3-7CC354C4B413}"/>
              </a:ext>
            </a:extLst>
          </p:cNvPr>
          <p:cNvSpPr/>
          <p:nvPr/>
        </p:nvSpPr>
        <p:spPr>
          <a:xfrm>
            <a:off x="6066065" y="1745702"/>
            <a:ext cx="4463661" cy="218479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Hadoop</a:t>
            </a:r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MapReduce</a:t>
            </a:r>
            <a:endParaRPr lang="ko-KR" alt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ko-KR" alt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관광지 별 블로그 글 형태소 분석</a:t>
            </a:r>
          </a:p>
          <a:p>
            <a:pPr algn="ctr"/>
            <a:endParaRPr lang="ko-KR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+mn-lt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B1807C6-CD16-FF33-9FD5-3BFF9A3CAFCD}"/>
              </a:ext>
            </a:extLst>
          </p:cNvPr>
          <p:cNvSpPr/>
          <p:nvPr/>
        </p:nvSpPr>
        <p:spPr>
          <a:xfrm>
            <a:off x="6110239" y="4075876"/>
            <a:ext cx="4463661" cy="218479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Sqoop</a:t>
            </a:r>
            <a:endParaRPr lang="ko-KR" alt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HDFS에</a:t>
            </a:r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 저장된 </a:t>
            </a:r>
            <a:r>
              <a:rPr 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관광지별</a:t>
            </a:r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 각 형태소의 개수 결과를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MySQL</a:t>
            </a:r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에 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이동</a:t>
            </a:r>
            <a:endParaRPr lang="ko-KR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+mn-lt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4877BFC-D209-20A2-5E2A-E91EC0BC2366}"/>
              </a:ext>
            </a:extLst>
          </p:cNvPr>
          <p:cNvSpPr/>
          <p:nvPr/>
        </p:nvSpPr>
        <p:spPr>
          <a:xfrm>
            <a:off x="1487397" y="4072543"/>
            <a:ext cx="4463661" cy="21847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가중치 계산</a:t>
            </a:r>
          </a:p>
          <a:p>
            <a:pPr algn="ctr"/>
            <a:endParaRPr lang="ko-KR" alt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텍스트를 형태소로 분해한 후</a:t>
            </a:r>
          </a:p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문서별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가중치 값 계산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BB758CE-C4F9-E82F-405C-0E2224419DC2}"/>
              </a:ext>
            </a:extLst>
          </p:cNvPr>
          <p:cNvCxnSpPr/>
          <p:nvPr/>
        </p:nvCxnSpPr>
        <p:spPr>
          <a:xfrm>
            <a:off x="5622236" y="2636748"/>
            <a:ext cx="830982" cy="35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5D32D93-C521-B8F2-74D5-F1D9B10CD5AA}"/>
              </a:ext>
            </a:extLst>
          </p:cNvPr>
          <p:cNvCxnSpPr/>
          <p:nvPr/>
        </p:nvCxnSpPr>
        <p:spPr>
          <a:xfrm>
            <a:off x="8405192" y="3652748"/>
            <a:ext cx="2723" cy="7102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206312E-8004-DB6E-C049-72F1CB52411B}"/>
              </a:ext>
            </a:extLst>
          </p:cNvPr>
          <p:cNvCxnSpPr>
            <a:cxnSpLocks/>
          </p:cNvCxnSpPr>
          <p:nvPr/>
        </p:nvCxnSpPr>
        <p:spPr>
          <a:xfrm flipH="1">
            <a:off x="5624958" y="5044225"/>
            <a:ext cx="737191" cy="145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22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66C9E8"/>
          </a:fgClr>
          <a:bgClr>
            <a:srgbClr val="5FC7E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678029"/>
            <a:ext cx="8818756" cy="1726911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D071A-9C52-3BE5-128B-3F91D072B84E}"/>
              </a:ext>
            </a:extLst>
          </p:cNvPr>
          <p:cNvSpPr txBox="1"/>
          <p:nvPr/>
        </p:nvSpPr>
        <p:spPr>
          <a:xfrm>
            <a:off x="3493308" y="3202232"/>
            <a:ext cx="520539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팀원 소개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D8C52D-CFD2-1A4C-B726-84BFFF36D782}"/>
              </a:ext>
            </a:extLst>
          </p:cNvPr>
          <p:cNvSpPr/>
          <p:nvPr/>
        </p:nvSpPr>
        <p:spPr>
          <a:xfrm>
            <a:off x="4552950" y="2109533"/>
            <a:ext cx="2958744" cy="884424"/>
          </a:xfrm>
          <a:prstGeom prst="roundRect">
            <a:avLst>
              <a:gd name="adj" fmla="val 26745"/>
            </a:avLst>
          </a:prstGeom>
          <a:solidFill>
            <a:schemeClr val="accent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BD1C3-C225-6140-DE3F-A468563A009B}"/>
              </a:ext>
            </a:extLst>
          </p:cNvPr>
          <p:cNvSpPr txBox="1"/>
          <p:nvPr/>
        </p:nvSpPr>
        <p:spPr>
          <a:xfrm>
            <a:off x="5023223" y="2220867"/>
            <a:ext cx="203662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4</a:t>
            </a:r>
            <a:endParaRPr lang="ko-KR" altLang="en-US" sz="3600" spc="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" name="그림 9" descr="벡터그래픽이(가) 표시된 사진&#10;&#10;자동 생성된 설명">
            <a:extLst>
              <a:ext uri="{FF2B5EF4-FFF2-40B4-BE49-F238E27FC236}">
                <a16:creationId xmlns:a16="http://schemas.microsoft.com/office/drawing/2014/main" id="{1F4573BC-249F-536B-B476-8584CC760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255" y="2906914"/>
            <a:ext cx="2080592" cy="20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팀원 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7618" cy="535827"/>
            <a:chOff x="0" y="-12467"/>
            <a:chExt cx="2962125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 sz="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110297" y="161755"/>
              <a:ext cx="2851828" cy="5080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Bold" panose="02000000000000000000" pitchFamily="2" charset="-127"/>
                </a:rPr>
                <a:t>Part 4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pic>
        <p:nvPicPr>
          <p:cNvPr id="2" name="그림 4">
            <a:extLst>
              <a:ext uri="{FF2B5EF4-FFF2-40B4-BE49-F238E27FC236}">
                <a16:creationId xmlns:a16="http://schemas.microsoft.com/office/drawing/2014/main" id="{6AC3643A-7E29-248D-5BED-5D12EC6AE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173" y="2143663"/>
            <a:ext cx="1866182" cy="1851804"/>
          </a:xfrm>
          <a:prstGeom prst="rect">
            <a:avLst/>
          </a:prstGeom>
        </p:spPr>
      </p:pic>
      <p:pic>
        <p:nvPicPr>
          <p:cNvPr id="5" name="그림 5" descr="벡터그래픽이(가) 표시된 사진&#10;&#10;자동 생성된 설명">
            <a:extLst>
              <a:ext uri="{FF2B5EF4-FFF2-40B4-BE49-F238E27FC236}">
                <a16:creationId xmlns:a16="http://schemas.microsoft.com/office/drawing/2014/main" id="{9870D673-84A1-6EF6-94A1-09BE35D0F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909" y="2201174"/>
            <a:ext cx="1866182" cy="1851804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28DE3D4B-13DA-D5FA-8F46-35F8E5EBF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551" y="1955608"/>
            <a:ext cx="1866182" cy="2227916"/>
          </a:xfrm>
          <a:prstGeom prst="rect">
            <a:avLst/>
          </a:prstGeom>
        </p:spPr>
      </p:pic>
      <p:pic>
        <p:nvPicPr>
          <p:cNvPr id="7" name="그림 11">
            <a:extLst>
              <a:ext uri="{FF2B5EF4-FFF2-40B4-BE49-F238E27FC236}">
                <a16:creationId xmlns:a16="http://schemas.microsoft.com/office/drawing/2014/main" id="{BB21469D-0046-892B-10E8-A636FD60A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060" y="3825813"/>
            <a:ext cx="1794296" cy="1779918"/>
          </a:xfrm>
          <a:prstGeom prst="rect">
            <a:avLst/>
          </a:prstGeom>
        </p:spPr>
      </p:pic>
      <p:pic>
        <p:nvPicPr>
          <p:cNvPr id="14" name="그림 26">
            <a:extLst>
              <a:ext uri="{FF2B5EF4-FFF2-40B4-BE49-F238E27FC236}">
                <a16:creationId xmlns:a16="http://schemas.microsoft.com/office/drawing/2014/main" id="{D5566240-4DC1-F6A2-03CF-2A9ED784D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2422" y="3600286"/>
            <a:ext cx="2200710" cy="2740257"/>
          </a:xfrm>
          <a:prstGeom prst="rect">
            <a:avLst/>
          </a:prstGeom>
        </p:spPr>
      </p:pic>
      <p:pic>
        <p:nvPicPr>
          <p:cNvPr id="30" name="그림 30">
            <a:extLst>
              <a:ext uri="{FF2B5EF4-FFF2-40B4-BE49-F238E27FC236}">
                <a16:creationId xmlns:a16="http://schemas.microsoft.com/office/drawing/2014/main" id="{CDA649D5-0B95-2D43-4878-91BA62A25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111" y="3638770"/>
            <a:ext cx="1978401" cy="2472331"/>
          </a:xfrm>
          <a:prstGeom prst="rect">
            <a:avLst/>
          </a:prstGeom>
        </p:spPr>
      </p:pic>
      <p:pic>
        <p:nvPicPr>
          <p:cNvPr id="29" name="그림 29">
            <a:extLst>
              <a:ext uri="{FF2B5EF4-FFF2-40B4-BE49-F238E27FC236}">
                <a16:creationId xmlns:a16="http://schemas.microsoft.com/office/drawing/2014/main" id="{C88A508E-CDBF-A221-6575-ADF8965ADF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376784" y="4154629"/>
            <a:ext cx="678612" cy="49170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5E5D9AC-FD10-CC90-C1D0-85A3926360EA}"/>
              </a:ext>
            </a:extLst>
          </p:cNvPr>
          <p:cNvSpPr txBox="1"/>
          <p:nvPr/>
        </p:nvSpPr>
        <p:spPr>
          <a:xfrm>
            <a:off x="8197269" y="4937083"/>
            <a:ext cx="28643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BackEnd</a:t>
            </a:r>
            <a:endParaRPr lang="en-US" altLang="ko-KR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김희주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C0E6DB-B56F-2343-008E-40CAA3412949}"/>
              </a:ext>
            </a:extLst>
          </p:cNvPr>
          <p:cNvSpPr txBox="1"/>
          <p:nvPr/>
        </p:nvSpPr>
        <p:spPr>
          <a:xfrm>
            <a:off x="7821635" y="2490096"/>
            <a:ext cx="28643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BackEnd</a:t>
            </a:r>
            <a:endParaRPr 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이승진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BE0A39-52D6-BE7A-6644-33C486BE44AC}"/>
              </a:ext>
            </a:extLst>
          </p:cNvPr>
          <p:cNvSpPr txBox="1"/>
          <p:nvPr/>
        </p:nvSpPr>
        <p:spPr>
          <a:xfrm>
            <a:off x="2349961" y="2339111"/>
            <a:ext cx="28643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★ </a:t>
            </a:r>
            <a:r>
              <a:rPr lang="en-US" altLang="ko-KR" b="1" dirty="0" err="1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FrontEnd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    </a:t>
            </a:r>
            <a:r>
              <a:rPr lang="ko-KR" altLang="en-US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홍성준</a:t>
            </a:r>
            <a:endParaRPr lang="ko-KR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43E9AB-CB8C-6C3D-AFB8-D267676B6C45}"/>
              </a:ext>
            </a:extLst>
          </p:cNvPr>
          <p:cNvSpPr txBox="1"/>
          <p:nvPr/>
        </p:nvSpPr>
        <p:spPr>
          <a:xfrm>
            <a:off x="6093720" y="1953477"/>
            <a:ext cx="17910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BackEnd</a:t>
            </a:r>
            <a:endParaRPr 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허은지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72B687-90A2-C482-82C2-1FEAEB40D4A9}"/>
              </a:ext>
            </a:extLst>
          </p:cNvPr>
          <p:cNvSpPr txBox="1"/>
          <p:nvPr/>
        </p:nvSpPr>
        <p:spPr>
          <a:xfrm>
            <a:off x="2530565" y="5098068"/>
            <a:ext cx="28643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FrontEnd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이성찬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16AE8D-F5A6-79D3-1040-26768BAA05E1}"/>
              </a:ext>
            </a:extLst>
          </p:cNvPr>
          <p:cNvSpPr txBox="1"/>
          <p:nvPr/>
        </p:nvSpPr>
        <p:spPr>
          <a:xfrm>
            <a:off x="5978869" y="5592594"/>
            <a:ext cx="28643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BackEnd</a:t>
            </a:r>
            <a:endParaRPr 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이주영</a:t>
            </a:r>
          </a:p>
        </p:txBody>
      </p:sp>
    </p:spTree>
    <p:extLst>
      <p:ext uri="{BB962C8B-B14F-4D97-AF65-F5344CB8AC3E}">
        <p14:creationId xmlns:p14="http://schemas.microsoft.com/office/powerpoint/2010/main" val="315935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DC983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689566"/>
            <a:ext cx="8818756" cy="1708343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5400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QnA</a:t>
            </a:r>
            <a:endParaRPr lang="ko-KR" altLang="en-US" sz="5400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" name="그림 4">
            <a:extLst>
              <a:ext uri="{FF2B5EF4-FFF2-40B4-BE49-F238E27FC236}">
                <a16:creationId xmlns:a16="http://schemas.microsoft.com/office/drawing/2014/main" id="{978302BA-EB65-E975-5171-7FE2ED53B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986" y="3478048"/>
            <a:ext cx="3067269" cy="20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2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DC983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689566"/>
            <a:ext cx="8818756" cy="1708343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5400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QnA</a:t>
            </a:r>
            <a:endParaRPr lang="ko-KR" altLang="en-US" sz="5400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8C28AC3-D274-8F23-0D82-A41F447F3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472" y="3235155"/>
            <a:ext cx="2827002" cy="195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5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66C9E8"/>
          </a:fgClr>
          <a:bgClr>
            <a:srgbClr val="5FC7E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678029"/>
            <a:ext cx="8818756" cy="1726911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  <p:pic>
        <p:nvPicPr>
          <p:cNvPr id="6" name="그림 9" descr="벡터그래픽이(가) 표시된 사진&#10;&#10;자동 생성된 설명">
            <a:extLst>
              <a:ext uri="{FF2B5EF4-FFF2-40B4-BE49-F238E27FC236}">
                <a16:creationId xmlns:a16="http://schemas.microsoft.com/office/drawing/2014/main" id="{1F4573BC-249F-536B-B476-8584CC760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669" y="3020776"/>
            <a:ext cx="2080592" cy="20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0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66C9E8"/>
          </a:fgClr>
          <a:bgClr>
            <a:srgbClr val="5FC7E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678029"/>
            <a:ext cx="8818756" cy="1726911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D071A-9C52-3BE5-128B-3F91D072B84E}"/>
              </a:ext>
            </a:extLst>
          </p:cNvPr>
          <p:cNvSpPr txBox="1"/>
          <p:nvPr/>
        </p:nvSpPr>
        <p:spPr>
          <a:xfrm>
            <a:off x="4636306" y="3159899"/>
            <a:ext cx="2919390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 배경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D8C52D-CFD2-1A4C-B726-84BFFF36D782}"/>
              </a:ext>
            </a:extLst>
          </p:cNvPr>
          <p:cNvSpPr/>
          <p:nvPr/>
        </p:nvSpPr>
        <p:spPr>
          <a:xfrm>
            <a:off x="4552950" y="2109533"/>
            <a:ext cx="2958744" cy="884424"/>
          </a:xfrm>
          <a:prstGeom prst="roundRect">
            <a:avLst>
              <a:gd name="adj" fmla="val 26745"/>
            </a:avLst>
          </a:prstGeom>
          <a:solidFill>
            <a:schemeClr val="accent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BD1C3-C225-6140-DE3F-A468563A009B}"/>
              </a:ext>
            </a:extLst>
          </p:cNvPr>
          <p:cNvSpPr txBox="1"/>
          <p:nvPr/>
        </p:nvSpPr>
        <p:spPr>
          <a:xfrm>
            <a:off x="5145635" y="2220867"/>
            <a:ext cx="1887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1</a:t>
            </a:r>
            <a:endParaRPr lang="ko-KR" altLang="en-US" sz="3600" spc="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" name="그림 9" descr="벡터그래픽이(가) 표시된 사진&#10;&#10;자동 생성된 설명">
            <a:extLst>
              <a:ext uri="{FF2B5EF4-FFF2-40B4-BE49-F238E27FC236}">
                <a16:creationId xmlns:a16="http://schemas.microsoft.com/office/drawing/2014/main" id="{F70BC3A4-EED7-A94F-CEA4-72D700DD2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255" y="2906914"/>
            <a:ext cx="2080592" cy="20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4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142025" y="161755"/>
              <a:ext cx="2788374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Part 1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pic>
        <p:nvPicPr>
          <p:cNvPr id="12" name="그림 12">
            <a:extLst>
              <a:ext uri="{FF2B5EF4-FFF2-40B4-BE49-F238E27FC236}">
                <a16:creationId xmlns:a16="http://schemas.microsoft.com/office/drawing/2014/main" id="{413256CC-11F2-C967-C081-05BB78AC4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45" y="1776518"/>
            <a:ext cx="4985406" cy="43472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F34E58-6927-47D2-20F7-7B5C9A24F64E}"/>
              </a:ext>
            </a:extLst>
          </p:cNvPr>
          <p:cNvSpPr txBox="1"/>
          <p:nvPr/>
        </p:nvSpPr>
        <p:spPr>
          <a:xfrm>
            <a:off x="9792137" y="5982137"/>
            <a:ext cx="23180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출처: 한국관광 </a:t>
            </a:r>
            <a:r>
              <a:rPr lang="ko-KR" altLang="en-US" sz="1200" dirty="0" err="1">
                <a:solidFill>
                  <a:schemeClr val="bg2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데이터랩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9D8AB59-B4C5-B6EF-07EE-C8742382A427}"/>
              </a:ext>
            </a:extLst>
          </p:cNvPr>
          <p:cNvSpPr/>
          <p:nvPr/>
        </p:nvSpPr>
        <p:spPr>
          <a:xfrm>
            <a:off x="2045966" y="1814966"/>
            <a:ext cx="4536964" cy="831728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코로나 이후 급격하게 줄었던 관광,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2022년 3월 이후 관광객 수 연일 상승 중</a:t>
            </a:r>
            <a:endParaRPr 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43F537-6BB2-A5DD-694E-5FBF55FEFC45}"/>
              </a:ext>
            </a:extLst>
          </p:cNvPr>
          <p:cNvSpPr txBox="1"/>
          <p:nvPr/>
        </p:nvSpPr>
        <p:spPr>
          <a:xfrm>
            <a:off x="7082117" y="1909482"/>
            <a:ext cx="43405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B164179-984D-E27A-05CE-31BCFD80AC38}"/>
              </a:ext>
            </a:extLst>
          </p:cNvPr>
          <p:cNvSpPr/>
          <p:nvPr/>
        </p:nvSpPr>
        <p:spPr>
          <a:xfrm rot="-1500000">
            <a:off x="3545985" y="4172230"/>
            <a:ext cx="2197570" cy="904821"/>
          </a:xfrm>
          <a:prstGeom prst="rightArrow">
            <a:avLst/>
          </a:prstGeom>
          <a:solidFill>
            <a:schemeClr val="accent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5" descr="텍스트, 다른, 묶음, 여러개이(가) 표시된 사진&#10;&#10;자동 생성된 설명">
            <a:extLst>
              <a:ext uri="{FF2B5EF4-FFF2-40B4-BE49-F238E27FC236}">
                <a16:creationId xmlns:a16="http://schemas.microsoft.com/office/drawing/2014/main" id="{952AC1DA-B2A7-BDC7-77CD-84BB56C50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269" y="1810719"/>
            <a:ext cx="2482444" cy="408897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12B493B-7A86-874A-83A2-8BF12438EBE7}"/>
              </a:ext>
            </a:extLst>
          </p:cNvPr>
          <p:cNvSpPr/>
          <p:nvPr/>
        </p:nvSpPr>
        <p:spPr>
          <a:xfrm>
            <a:off x="7601055" y="5210696"/>
            <a:ext cx="4061951" cy="668567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인터넷 정보는 정리되어 있지 않고 산발적</a:t>
            </a:r>
          </a:p>
        </p:txBody>
      </p:sp>
    </p:spTree>
    <p:extLst>
      <p:ext uri="{BB962C8B-B14F-4D97-AF65-F5344CB8AC3E}">
        <p14:creationId xmlns:p14="http://schemas.microsoft.com/office/powerpoint/2010/main" val="411963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142025" y="161755"/>
              <a:ext cx="2788374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Part 1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pic>
        <p:nvPicPr>
          <p:cNvPr id="15" name="그림 15">
            <a:extLst>
              <a:ext uri="{FF2B5EF4-FFF2-40B4-BE49-F238E27FC236}">
                <a16:creationId xmlns:a16="http://schemas.microsoft.com/office/drawing/2014/main" id="{A7F426FA-6DEF-DD68-80FB-98BE2CF4C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777" y="1706133"/>
            <a:ext cx="8278483" cy="46488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B12B762-02E3-8D33-214B-2AE2AE53A808}"/>
              </a:ext>
            </a:extLst>
          </p:cNvPr>
          <p:cNvSpPr txBox="1"/>
          <p:nvPr/>
        </p:nvSpPr>
        <p:spPr>
          <a:xfrm>
            <a:off x="10257254" y="6061306"/>
            <a:ext cx="23180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출처: </a:t>
            </a:r>
            <a:r>
              <a:rPr lang="ko-KR" sz="1200" dirty="0" err="1">
                <a:solidFill>
                  <a:schemeClr val="bg2">
                    <a:lumMod val="9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blackkiwi</a:t>
            </a:r>
            <a:endParaRPr lang="ko-KR" altLang="en-US" sz="1200" dirty="0">
              <a:solidFill>
                <a:schemeClr val="bg2">
                  <a:lumMod val="9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039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66C9E8"/>
          </a:fgClr>
          <a:bgClr>
            <a:srgbClr val="5FC7E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678029"/>
            <a:ext cx="8818756" cy="1726911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D071A-9C52-3BE5-128B-3F91D072B84E}"/>
              </a:ext>
            </a:extLst>
          </p:cNvPr>
          <p:cNvSpPr txBox="1"/>
          <p:nvPr/>
        </p:nvSpPr>
        <p:spPr>
          <a:xfrm>
            <a:off x="3982283" y="3159899"/>
            <a:ext cx="4227440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소개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D8C52D-CFD2-1A4C-B726-84BFFF36D782}"/>
              </a:ext>
            </a:extLst>
          </p:cNvPr>
          <p:cNvSpPr/>
          <p:nvPr/>
        </p:nvSpPr>
        <p:spPr>
          <a:xfrm>
            <a:off x="4552950" y="2109533"/>
            <a:ext cx="2958744" cy="884424"/>
          </a:xfrm>
          <a:prstGeom prst="roundRect">
            <a:avLst>
              <a:gd name="adj" fmla="val 26745"/>
            </a:avLst>
          </a:prstGeom>
          <a:solidFill>
            <a:schemeClr val="accent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BD1C3-C225-6140-DE3F-A468563A009B}"/>
              </a:ext>
            </a:extLst>
          </p:cNvPr>
          <p:cNvSpPr txBox="1"/>
          <p:nvPr/>
        </p:nvSpPr>
        <p:spPr>
          <a:xfrm>
            <a:off x="5101553" y="2220867"/>
            <a:ext cx="1975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2</a:t>
            </a:r>
            <a:endParaRPr lang="ko-KR" altLang="en-US" sz="3600" spc="3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" name="그림 9" descr="벡터그래픽이(가) 표시된 사진&#10;&#10;자동 생성된 설명">
            <a:extLst>
              <a:ext uri="{FF2B5EF4-FFF2-40B4-BE49-F238E27FC236}">
                <a16:creationId xmlns:a16="http://schemas.microsoft.com/office/drawing/2014/main" id="{E60E6090-CAE2-5DD0-74C8-3D074D6F6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255" y="2906914"/>
            <a:ext cx="2080592" cy="20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1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46422" cy="535827"/>
            <a:chOff x="0" y="-12467"/>
            <a:chExt cx="2958744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 sz="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117095" y="161755"/>
              <a:ext cx="2838234" cy="5080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Bold" panose="02000000000000000000" pitchFamily="2" charset="-127"/>
                </a:rPr>
                <a:t>Part 2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pic>
        <p:nvPicPr>
          <p:cNvPr id="12" name="그림 12">
            <a:extLst>
              <a:ext uri="{FF2B5EF4-FFF2-40B4-BE49-F238E27FC236}">
                <a16:creationId xmlns:a16="http://schemas.microsoft.com/office/drawing/2014/main" id="{3CF8AAB0-BBA2-EB18-CFC7-434EF3AB1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397" y="2430487"/>
            <a:ext cx="2643415" cy="3238137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747BDE4-625C-E8EF-8F79-AE9CAC3EFBAE}"/>
              </a:ext>
            </a:extLst>
          </p:cNvPr>
          <p:cNvSpPr/>
          <p:nvPr/>
        </p:nvSpPr>
        <p:spPr>
          <a:xfrm>
            <a:off x="596855" y="2025958"/>
            <a:ext cx="6304407" cy="3923192"/>
          </a:xfrm>
          <a:prstGeom prst="round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14">
            <a:extLst>
              <a:ext uri="{FF2B5EF4-FFF2-40B4-BE49-F238E27FC236}">
                <a16:creationId xmlns:a16="http://schemas.microsoft.com/office/drawing/2014/main" id="{97BAC587-BE2C-287F-07E4-AD3DED6CA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876" y="2742557"/>
            <a:ext cx="2743200" cy="2734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699C7D-4D53-6A72-F19D-51686B6BB2A8}"/>
              </a:ext>
            </a:extLst>
          </p:cNvPr>
          <p:cNvSpPr txBox="1"/>
          <p:nvPr/>
        </p:nvSpPr>
        <p:spPr>
          <a:xfrm>
            <a:off x="1022201" y="3177016"/>
            <a:ext cx="380419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  대화하는 듯한  관광지 찾기</a:t>
            </a:r>
            <a:endParaRPr lang="ko-KR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DDC9FE-3DC9-6F13-6C22-2E750FF55EC4}"/>
              </a:ext>
            </a:extLst>
          </p:cNvPr>
          <p:cNvSpPr txBox="1"/>
          <p:nvPr/>
        </p:nvSpPr>
        <p:spPr>
          <a:xfrm>
            <a:off x="1022201" y="3790574"/>
            <a:ext cx="380419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  연속된 대화로 더 세분화된 </a:t>
            </a:r>
            <a:r>
              <a:rPr lang="ko-KR" altLang="en-US" sz="2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추천기능</a:t>
            </a:r>
            <a:endParaRPr lang="ko-KR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00930C-2D2C-1111-F600-D33BAAC93A09}"/>
              </a:ext>
            </a:extLst>
          </p:cNvPr>
          <p:cNvSpPr txBox="1"/>
          <p:nvPr/>
        </p:nvSpPr>
        <p:spPr>
          <a:xfrm>
            <a:off x="1022201" y="4404132"/>
            <a:ext cx="380419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  귀여운 마스코트</a:t>
            </a:r>
            <a:endParaRPr lang="ko-KR" sz="2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657AF-3411-4502-9EFA-CCDEEEB8B473}"/>
              </a:ext>
            </a:extLst>
          </p:cNvPr>
          <p:cNvSpPr txBox="1"/>
          <p:nvPr/>
        </p:nvSpPr>
        <p:spPr>
          <a:xfrm>
            <a:off x="791955" y="2284527"/>
            <a:ext cx="6901327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우리</a:t>
            </a:r>
            <a:r>
              <a:rPr lang="en-US" altLang="ko-KR" sz="32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! </a:t>
            </a:r>
            <a:r>
              <a:rPr lang="en-US" altLang="ko-KR" sz="3200" b="1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어디가</a:t>
            </a:r>
            <a:r>
              <a:rPr lang="en-US" altLang="ko-KR" sz="3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lt"/>
              </a:rPr>
              <a:t>? </a:t>
            </a:r>
            <a:endParaRPr lang="ko-KR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+mn-lt"/>
            </a:endParaRPr>
          </a:p>
          <a:p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AE21D2-1D74-00F5-A711-94E136201635}"/>
              </a:ext>
            </a:extLst>
          </p:cNvPr>
          <p:cNvSpPr txBox="1"/>
          <p:nvPr/>
        </p:nvSpPr>
        <p:spPr>
          <a:xfrm>
            <a:off x="1022201" y="5017690"/>
            <a:ext cx="555580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spc="-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lang="ko-KR" altLang="en-US" sz="2000" spc="-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  </a:t>
            </a:r>
            <a:r>
              <a:rPr lang="ko-KR" sz="2000" spc="-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</a:t>
            </a:r>
            <a:r>
              <a:rPr lang="ko-KR" sz="2000" spc="-3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반응형</a:t>
            </a:r>
            <a:r>
              <a:rPr lang="ko-KR" sz="2000" spc="-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+ 카카오 </a:t>
            </a:r>
            <a:r>
              <a:rPr lang="ko-KR" sz="2000" spc="-3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챗봇으로</a:t>
            </a:r>
            <a:r>
              <a:rPr lang="ko-KR" sz="2000" spc="-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 높은 접근성</a:t>
            </a:r>
            <a:endParaRPr lang="ko-KR" sz="2000" spc="-3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+mn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0DA152-6113-0175-B9FC-FC1F7446DB47}"/>
              </a:ext>
            </a:extLst>
          </p:cNvPr>
          <p:cNvSpPr txBox="1"/>
          <p:nvPr/>
        </p:nvSpPr>
        <p:spPr>
          <a:xfrm>
            <a:off x="3418929" y="2420816"/>
            <a:ext cx="380419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spc="-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 </a:t>
            </a:r>
            <a:r>
              <a:rPr lang="ko-KR" altLang="en-US" sz="2000" spc="-3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여행만을</a:t>
            </a:r>
            <a:r>
              <a:rPr lang="en-US" altLang="ko-KR" sz="2000" spc="-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 </a:t>
            </a:r>
            <a:r>
              <a:rPr lang="ko-KR" altLang="en-US" sz="2000" spc="-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위한</a:t>
            </a:r>
            <a:r>
              <a:rPr lang="ko-KR" sz="2000" spc="-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 관광지 추천 시스템</a:t>
            </a:r>
            <a:r>
              <a:rPr lang="ko-KR" altLang="en-US" sz="2000" spc="-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sz="2000" spc="-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  <a:endParaRPr 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D28643-5E3D-855B-B916-833D7FF98EAE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103580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그러니까..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54832" cy="535827"/>
            <a:chOff x="0" y="-12467"/>
            <a:chExt cx="2982523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89900" y="161755"/>
              <a:ext cx="2892623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Part 2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432269-5EF2-3DBF-1CCB-0075D413FB10}"/>
              </a:ext>
            </a:extLst>
          </p:cNvPr>
          <p:cNvSpPr/>
          <p:nvPr/>
        </p:nvSpPr>
        <p:spPr>
          <a:xfrm>
            <a:off x="907763" y="1961183"/>
            <a:ext cx="4495608" cy="426167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FF3F279-83F2-C49F-191B-724C8F6CD0B5}"/>
              </a:ext>
            </a:extLst>
          </p:cNvPr>
          <p:cNvSpPr/>
          <p:nvPr/>
        </p:nvSpPr>
        <p:spPr>
          <a:xfrm>
            <a:off x="1189873" y="1716629"/>
            <a:ext cx="1632530" cy="659242"/>
          </a:xfrm>
          <a:prstGeom prst="roundRect">
            <a:avLst/>
          </a:prstGeom>
          <a:solidFill>
            <a:schemeClr val="accent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Medium" panose="02000000000000000000" pitchFamily="2" charset="-127"/>
              </a:rPr>
              <a:t>여행지 검색</a:t>
            </a:r>
          </a:p>
        </p:txBody>
      </p:sp>
      <p:pic>
        <p:nvPicPr>
          <p:cNvPr id="19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5F83FE7C-54E5-F8AA-3003-D1F9F7DDB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68" r="-344" b="-276"/>
          <a:stretch/>
        </p:blipFill>
        <p:spPr>
          <a:xfrm>
            <a:off x="1441214" y="2493681"/>
            <a:ext cx="3420553" cy="35726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1DADDE5-201B-7912-C7F6-248ADF3F6CF5}"/>
              </a:ext>
            </a:extLst>
          </p:cNvPr>
          <p:cNvSpPr/>
          <p:nvPr/>
        </p:nvSpPr>
        <p:spPr>
          <a:xfrm>
            <a:off x="6777985" y="1961183"/>
            <a:ext cx="4495608" cy="426167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9965CE-73D6-6D9E-2331-83F3D1B8230B}"/>
              </a:ext>
            </a:extLst>
          </p:cNvPr>
          <p:cNvSpPr/>
          <p:nvPr/>
        </p:nvSpPr>
        <p:spPr>
          <a:xfrm>
            <a:off x="7053960" y="1718265"/>
            <a:ext cx="1632530" cy="659242"/>
          </a:xfrm>
          <a:prstGeom prst="roundRect">
            <a:avLst/>
          </a:prstGeom>
          <a:solidFill>
            <a:schemeClr val="accent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Medium" panose="02000000000000000000" pitchFamily="2" charset="-127"/>
              </a:rPr>
              <a:t>결과 공유</a:t>
            </a:r>
          </a:p>
        </p:txBody>
      </p:sp>
      <p:pic>
        <p:nvPicPr>
          <p:cNvPr id="13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7DAC6C59-6289-C74F-B25A-23E006505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164" y="2473875"/>
            <a:ext cx="3668721" cy="3624891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C19CF8C1-6A91-2B85-2BD3-CD63117E5AE1}"/>
              </a:ext>
            </a:extLst>
          </p:cNvPr>
          <p:cNvSpPr/>
          <p:nvPr/>
        </p:nvSpPr>
        <p:spPr>
          <a:xfrm>
            <a:off x="4504654" y="5190980"/>
            <a:ext cx="481853" cy="44823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B0F493E-7A2C-CFCB-3EAF-8774366FE70C}"/>
              </a:ext>
            </a:extLst>
          </p:cNvPr>
          <p:cNvSpPr/>
          <p:nvPr/>
        </p:nvSpPr>
        <p:spPr>
          <a:xfrm>
            <a:off x="5635018" y="3798165"/>
            <a:ext cx="978370" cy="489185"/>
          </a:xfrm>
          <a:prstGeom prst="rightArrow">
            <a:avLst/>
          </a:prstGeom>
          <a:solidFill>
            <a:schemeClr val="accent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956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096630" y="523360"/>
            <a:ext cx="464377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54832" cy="535827"/>
            <a:chOff x="0" y="-12467"/>
            <a:chExt cx="2982523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89900" y="161755"/>
              <a:ext cx="2892623" cy="50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Part 2</a:t>
              </a:r>
              <a:endParaRPr lang="ko-KR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CED77E-17A8-0DEE-DB1C-83FEA8A9C1EE}"/>
              </a:ext>
            </a:extLst>
          </p:cNvPr>
          <p:cNvSpPr/>
          <p:nvPr/>
        </p:nvSpPr>
        <p:spPr>
          <a:xfrm>
            <a:off x="907763" y="1961183"/>
            <a:ext cx="10232081" cy="426167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69F6DF9-CDBB-CA65-215A-98852ADC38F5}"/>
              </a:ext>
            </a:extLst>
          </p:cNvPr>
          <p:cNvSpPr/>
          <p:nvPr/>
        </p:nvSpPr>
        <p:spPr>
          <a:xfrm>
            <a:off x="1189873" y="1716629"/>
            <a:ext cx="1632530" cy="659242"/>
          </a:xfrm>
          <a:prstGeom prst="roundRect">
            <a:avLst/>
          </a:prstGeom>
          <a:solidFill>
            <a:schemeClr val="accent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Medium" panose="02000000000000000000" pitchFamily="2" charset="-127"/>
              </a:rPr>
              <a:t>피드</a:t>
            </a:r>
            <a:endParaRPr lang="ko-KR" altLang="en-US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4" descr="텍스트, 음식, 그릇이(가) 표시된 사진&#10;&#10;자동 생성된 설명">
            <a:extLst>
              <a:ext uri="{FF2B5EF4-FFF2-40B4-BE49-F238E27FC236}">
                <a16:creationId xmlns:a16="http://schemas.microsoft.com/office/drawing/2014/main" id="{DDDEB3D4-C65B-4C9F-12FB-53DCE90D7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28" y="2574867"/>
            <a:ext cx="8204198" cy="336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207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CA21"/>
      </a:accent1>
      <a:accent2>
        <a:srgbClr val="E7EAB8"/>
      </a:accent2>
      <a:accent3>
        <a:srgbClr val="FCFBEE"/>
      </a:accent3>
      <a:accent4>
        <a:srgbClr val="EDD3AE"/>
      </a:accent4>
      <a:accent5>
        <a:srgbClr val="88D6ED"/>
      </a:accent5>
      <a:accent6>
        <a:srgbClr val="00AAE4"/>
      </a:accent6>
      <a:hlink>
        <a:srgbClr val="262626"/>
      </a:hlink>
      <a:folHlink>
        <a:srgbClr val="262626"/>
      </a:folHlink>
    </a:clrScheme>
    <a:fontScheme name="해피니스 산스">
      <a:majorFont>
        <a:latin typeface="해피니스 산스 타이틀"/>
        <a:ea typeface="해피니스 산스 타이틀"/>
        <a:cs typeface=""/>
      </a:majorFont>
      <a:minorFont>
        <a:latin typeface="해피니스 산스 레귤러"/>
        <a:ea typeface="해피니스 산스 레귤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1017</Words>
  <Application>Microsoft Office PowerPoint</Application>
  <PresentationFormat>와이드스크린</PresentationFormat>
  <Paragraphs>224</Paragraphs>
  <Slides>27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Calibri</vt:lpstr>
      <vt:lpstr>G마켓 산스 TTF Medium</vt:lpstr>
      <vt:lpstr>맑은 고딕</vt:lpstr>
      <vt:lpstr>Arial</vt:lpstr>
      <vt:lpstr>해피니스 산스 레귤러</vt:lpstr>
      <vt:lpstr>G마켓 산스 TTF Bold</vt:lpstr>
      <vt:lpstr>G마켓 산스 TTF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multicampus</cp:lastModifiedBy>
  <cp:revision>5</cp:revision>
  <dcterms:created xsi:type="dcterms:W3CDTF">2022-09-16T00:20:55Z</dcterms:created>
  <dcterms:modified xsi:type="dcterms:W3CDTF">2022-10-06T07:04:44Z</dcterms:modified>
</cp:coreProperties>
</file>